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21"/>
  </p:notesMasterIdLst>
  <p:sldIdLst>
    <p:sldId id="256" r:id="rId2"/>
    <p:sldId id="260" r:id="rId3"/>
    <p:sldId id="257" r:id="rId4"/>
    <p:sldId id="261" r:id="rId5"/>
    <p:sldId id="263" r:id="rId6"/>
    <p:sldId id="265" r:id="rId7"/>
    <p:sldId id="262" r:id="rId8"/>
    <p:sldId id="280" r:id="rId9"/>
    <p:sldId id="266" r:id="rId10"/>
    <p:sldId id="267" r:id="rId11"/>
    <p:sldId id="268" r:id="rId12"/>
    <p:sldId id="269" r:id="rId13"/>
    <p:sldId id="279" r:id="rId14"/>
    <p:sldId id="275" r:id="rId15"/>
    <p:sldId id="277" r:id="rId16"/>
    <p:sldId id="276" r:id="rId17"/>
    <p:sldId id="278" r:id="rId18"/>
    <p:sldId id="272" r:id="rId19"/>
    <p:sldId id="274" r:id="rId20"/>
  </p:sldIdLst>
  <p:sldSz cx="9144000" cy="5143500" type="screen16x9"/>
  <p:notesSz cx="6858000" cy="9144000"/>
  <p:embeddedFontLst>
    <p:embeddedFont>
      <p:font typeface="Open Sans" panose="020B0606030504020204" pitchFamily="34" charset="0"/>
      <p:regular r:id="rId22"/>
      <p:bold r:id="rId23"/>
      <p:italic r:id="rId24"/>
      <p:boldItalic r:id="rId25"/>
    </p:embeddedFont>
    <p:embeddedFont>
      <p:font typeface="Open Sans Light" panose="020B0306030504020204" pitchFamily="34" charset="0"/>
      <p:regular r:id="rId26"/>
      <p:bold r:id="rId27"/>
      <p:italic r:id="rId28"/>
      <p:boldItalic r:id="rId29"/>
    </p:embeddedFont>
    <p:embeddedFont>
      <p:font typeface="Open Sans SemiBold" panose="020B0706030804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snapToGrid="0">
      <p:cViewPr varScale="1">
        <p:scale>
          <a:sx n="120" d="100"/>
          <a:sy n="120" d="100"/>
        </p:scale>
        <p:origin x="3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7019e4486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7019e4486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705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7019e4486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07019e4486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7019e4486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07019e4486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02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43307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39540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981695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71049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66909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 Lines &amp; Shapes"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a:spcBef>
                <a:spcPts val="0"/>
              </a:spcBef>
              <a:spcAft>
                <a:spcPts val="0"/>
              </a:spcAft>
              <a:buSzPts val="4500"/>
              <a:buFont typeface="Open Sans Light"/>
              <a:buNone/>
              <a:defRPr sz="4500">
                <a:latin typeface="Open Sans Light"/>
                <a:ea typeface="Open Sans Light"/>
                <a:cs typeface="Open Sans Light"/>
                <a:sym typeface="Open Sans Light"/>
              </a:defRPr>
            </a:lvl1pPr>
            <a:lvl2pPr lvl="1">
              <a:spcBef>
                <a:spcPts val="0"/>
              </a:spcBef>
              <a:spcAft>
                <a:spcPts val="0"/>
              </a:spcAft>
              <a:buSzPts val="5000"/>
              <a:buFont typeface="Open Sans Light"/>
              <a:buNone/>
              <a:defRPr sz="5000">
                <a:latin typeface="Open Sans Light"/>
                <a:ea typeface="Open Sans Light"/>
                <a:cs typeface="Open Sans Light"/>
                <a:sym typeface="Open Sans Light"/>
              </a:defRPr>
            </a:lvl2pPr>
            <a:lvl3pPr lvl="2">
              <a:spcBef>
                <a:spcPts val="0"/>
              </a:spcBef>
              <a:spcAft>
                <a:spcPts val="0"/>
              </a:spcAft>
              <a:buSzPts val="5000"/>
              <a:buFont typeface="Open Sans Light"/>
              <a:buNone/>
              <a:defRPr sz="5000">
                <a:latin typeface="Open Sans Light"/>
                <a:ea typeface="Open Sans Light"/>
                <a:cs typeface="Open Sans Light"/>
                <a:sym typeface="Open Sans Light"/>
              </a:defRPr>
            </a:lvl3pPr>
            <a:lvl4pPr lvl="3">
              <a:spcBef>
                <a:spcPts val="0"/>
              </a:spcBef>
              <a:spcAft>
                <a:spcPts val="0"/>
              </a:spcAft>
              <a:buSzPts val="5000"/>
              <a:buFont typeface="Open Sans Light"/>
              <a:buNone/>
              <a:defRPr sz="5000">
                <a:latin typeface="Open Sans Light"/>
                <a:ea typeface="Open Sans Light"/>
                <a:cs typeface="Open Sans Light"/>
                <a:sym typeface="Open Sans Light"/>
              </a:defRPr>
            </a:lvl4pPr>
            <a:lvl5pPr lvl="4">
              <a:spcBef>
                <a:spcPts val="0"/>
              </a:spcBef>
              <a:spcAft>
                <a:spcPts val="0"/>
              </a:spcAft>
              <a:buSzPts val="5000"/>
              <a:buFont typeface="Open Sans Light"/>
              <a:buNone/>
              <a:defRPr sz="5000">
                <a:latin typeface="Open Sans Light"/>
                <a:ea typeface="Open Sans Light"/>
                <a:cs typeface="Open Sans Light"/>
                <a:sym typeface="Open Sans Light"/>
              </a:defRPr>
            </a:lvl5pPr>
            <a:lvl6pPr lvl="5">
              <a:spcBef>
                <a:spcPts val="0"/>
              </a:spcBef>
              <a:spcAft>
                <a:spcPts val="0"/>
              </a:spcAft>
              <a:buSzPts val="5000"/>
              <a:buFont typeface="Open Sans Light"/>
              <a:buNone/>
              <a:defRPr sz="5000">
                <a:latin typeface="Open Sans Light"/>
                <a:ea typeface="Open Sans Light"/>
                <a:cs typeface="Open Sans Light"/>
                <a:sym typeface="Open Sans Light"/>
              </a:defRPr>
            </a:lvl6pPr>
            <a:lvl7pPr lvl="6">
              <a:spcBef>
                <a:spcPts val="0"/>
              </a:spcBef>
              <a:spcAft>
                <a:spcPts val="0"/>
              </a:spcAft>
              <a:buSzPts val="5000"/>
              <a:buFont typeface="Open Sans Light"/>
              <a:buNone/>
              <a:defRPr sz="5000">
                <a:latin typeface="Open Sans Light"/>
                <a:ea typeface="Open Sans Light"/>
                <a:cs typeface="Open Sans Light"/>
                <a:sym typeface="Open Sans Light"/>
              </a:defRPr>
            </a:lvl7pPr>
            <a:lvl8pPr lvl="7">
              <a:spcBef>
                <a:spcPts val="0"/>
              </a:spcBef>
              <a:spcAft>
                <a:spcPts val="0"/>
              </a:spcAft>
              <a:buSzPts val="5000"/>
              <a:buFont typeface="Open Sans Light"/>
              <a:buNone/>
              <a:defRPr sz="5000">
                <a:latin typeface="Open Sans Light"/>
                <a:ea typeface="Open Sans Light"/>
                <a:cs typeface="Open Sans Light"/>
                <a:sym typeface="Open Sans Light"/>
              </a:defRPr>
            </a:lvl8pPr>
            <a:lvl9pPr lvl="8">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11" name="Google Shape;11;p2"/>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2pPr>
            <a:lvl3pPr lvl="2"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3pPr>
            <a:lvl4pPr lvl="3"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4pPr>
            <a:lvl5pPr lvl="4"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5pPr>
            <a:lvl6pPr lvl="5"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6pPr>
            <a:lvl7pPr lvl="6"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7pPr>
            <a:lvl8pPr lvl="7"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8pPr>
            <a:lvl9pPr lvl="8"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9pPr>
          </a:lstStyle>
          <a:p>
            <a:endParaRPr/>
          </a:p>
        </p:txBody>
      </p:sp>
      <p:sp>
        <p:nvSpPr>
          <p:cNvPr id="12" name="Google Shape;12;p2"/>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a:endParaRPr/>
          </a:p>
        </p:txBody>
      </p:sp>
      <p:pic>
        <p:nvPicPr>
          <p:cNvPr id="13" name="Google Shape;13;p2"/>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14" name="Google Shape;14;p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ver - Illustration 2 (Dark)">
  <p:cSld name="TITLE_1_1_1_2_1_1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4521425"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65" name="Google Shape;65;p11"/>
          <p:cNvSpPr txBox="1">
            <a:spLocks noGrp="1"/>
          </p:cNvSpPr>
          <p:nvPr>
            <p:ph type="subTitle" idx="1"/>
          </p:nvPr>
        </p:nvSpPr>
        <p:spPr>
          <a:xfrm>
            <a:off x="4521425"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66" name="Google Shape;66;p11"/>
          <p:cNvSpPr txBox="1">
            <a:spLocks noGrp="1"/>
          </p:cNvSpPr>
          <p:nvPr>
            <p:ph type="subTitle" idx="2"/>
          </p:nvPr>
        </p:nvSpPr>
        <p:spPr>
          <a:xfrm>
            <a:off x="4527181"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67" name="Google Shape;67;p11"/>
          <p:cNvPicPr preferRelativeResize="0"/>
          <p:nvPr/>
        </p:nvPicPr>
        <p:blipFill rotWithShape="1">
          <a:blip r:embed="rId3">
            <a:alphaModFix/>
          </a:blip>
          <a:srcRect t="3419" b="-3409"/>
          <a:stretch/>
        </p:blipFill>
        <p:spPr>
          <a:xfrm>
            <a:off x="4528650" y="627125"/>
            <a:ext cx="1438650" cy="273025"/>
          </a:xfrm>
          <a:prstGeom prst="rect">
            <a:avLst/>
          </a:prstGeom>
          <a:noFill/>
          <a:ln>
            <a:noFill/>
          </a:ln>
        </p:spPr>
      </p:pic>
      <p:sp>
        <p:nvSpPr>
          <p:cNvPr id="68" name="Google Shape;68;p1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ver - Simple">
  <p:cSld name="TITLE_1_1_1_1">
    <p:bg>
      <p:bgPr>
        <a:blipFill>
          <a:blip r:embed="rId2">
            <a:alphaModFix/>
          </a:blip>
          <a:stretch>
            <a:fillRect/>
          </a:stretch>
        </a:blipFill>
        <a:effectLst/>
      </p:bgPr>
    </p:bg>
    <p:spTree>
      <p:nvGrpSpPr>
        <p:cNvPr id="1" name="Shape 69"/>
        <p:cNvGrpSpPr/>
        <p:nvPr/>
      </p:nvGrpSpPr>
      <p:grpSpPr>
        <a:xfrm>
          <a:off x="0" y="0"/>
          <a:ext cx="0" cy="0"/>
          <a:chOff x="0" y="0"/>
          <a:chExt cx="0" cy="0"/>
        </a:xfrm>
      </p:grpSpPr>
      <p:pic>
        <p:nvPicPr>
          <p:cNvPr id="70" name="Google Shape;70;p12"/>
          <p:cNvPicPr preferRelativeResize="0"/>
          <p:nvPr/>
        </p:nvPicPr>
        <p:blipFill rotWithShape="1">
          <a:blip r:embed="rId3">
            <a:alphaModFix/>
          </a:blip>
          <a:srcRect t="3420" b="-3420"/>
          <a:stretch/>
        </p:blipFill>
        <p:spPr>
          <a:xfrm>
            <a:off x="612600" y="4132943"/>
            <a:ext cx="2041075" cy="387350"/>
          </a:xfrm>
          <a:prstGeom prst="rect">
            <a:avLst/>
          </a:prstGeom>
          <a:noFill/>
          <a:ln>
            <a:noFill/>
          </a:ln>
        </p:spPr>
      </p:pic>
      <p:sp>
        <p:nvSpPr>
          <p:cNvPr id="71" name="Google Shape;71;p12"/>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SzPts val="4500"/>
              <a:buNone/>
              <a:defRPr sz="4500"/>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72" name="Google Shape;72;p12"/>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500"/>
              <a:buFont typeface="Open Sans SemiBold"/>
              <a:buNone/>
              <a:defRPr sz="1500">
                <a:solidFill>
                  <a:schemeClr val="dk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9pPr>
          </a:lstStyle>
          <a:p>
            <a:endParaRPr/>
          </a:p>
        </p:txBody>
      </p:sp>
      <p:sp>
        <p:nvSpPr>
          <p:cNvPr id="73" name="Google Shape;73;p12"/>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 Simple (Blue)">
  <p:cSld name="TITLE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3"/>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76" name="Google Shape;76;p13"/>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a:endParaRPr/>
          </a:p>
        </p:txBody>
      </p:sp>
      <p:pic>
        <p:nvPicPr>
          <p:cNvPr id="77" name="Google Shape;77;p13"/>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78" name="Google Shape;78;p13"/>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 Simple (Dark)">
  <p:cSld name="TITLE_1_1_1_1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4"/>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81" name="Google Shape;81;p14"/>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a:endParaRPr/>
          </a:p>
        </p:txBody>
      </p:sp>
      <p:pic>
        <p:nvPicPr>
          <p:cNvPr id="82" name="Google Shape;82;p14"/>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83" name="Google Shape;83;p14"/>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d - Simple">
  <p:cSld name="TITLE_1_1_1_1_1_1_1">
    <p:bg>
      <p:bgPr>
        <a:blipFill>
          <a:blip r:embed="rId2">
            <a:alphaModFix/>
          </a:blip>
          <a:stretch>
            <a:fillRect/>
          </a:stretch>
        </a:blipFill>
        <a:effectLst/>
      </p:bgPr>
    </p:bg>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3">
            <a:alphaModFix/>
          </a:blip>
          <a:srcRect t="3420" b="-3420"/>
          <a:stretch/>
        </p:blipFill>
        <p:spPr>
          <a:xfrm>
            <a:off x="612600" y="4132943"/>
            <a:ext cx="2041075" cy="387350"/>
          </a:xfrm>
          <a:prstGeom prst="rect">
            <a:avLst/>
          </a:prstGeom>
          <a:noFill/>
          <a:ln>
            <a:noFill/>
          </a:ln>
        </p:spPr>
      </p:pic>
      <p:sp>
        <p:nvSpPr>
          <p:cNvPr id="86" name="Google Shape;86;p15"/>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SzPts val="5500"/>
              <a:buNone/>
              <a:defRPr sz="5500"/>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87" name="Google Shape;87;p15"/>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 Simple (Blue)">
  <p:cSld name="TITLE_1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90" name="Google Shape;90;p16"/>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9pPr>
          </a:lstStyle>
          <a:p>
            <a:endParaRPr/>
          </a:p>
        </p:txBody>
      </p:sp>
      <p:sp>
        <p:nvSpPr>
          <p:cNvPr id="91" name="Google Shape;91;p16"/>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End - Simple (Dark)">
  <p:cSld name="TITLE_1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pic>
        <p:nvPicPr>
          <p:cNvPr id="93" name="Google Shape;93;p17"/>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94" name="Google Shape;94;p17"/>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95" name="Google Shape;95;p17"/>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nd - Logo">
  <p:cSld name="TITLE_1_1_1_1_1_1_1_1_1_1">
    <p:bg>
      <p:bgPr>
        <a:blipFill>
          <a:blip r:embed="rId2">
            <a:alphaModFix/>
          </a:blip>
          <a:stretch>
            <a:fillRect/>
          </a:stretch>
        </a:blip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98" name="Google Shape;98;p18"/>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nd - Logo (Blue)">
  <p:cSld name="TITLE_1_1_1_1_1_1_1_1_1_1_1">
    <p:bg>
      <p:bgPr>
        <a:blipFill>
          <a:blip r:embed="rId2">
            <a:alphaModFix/>
          </a:blip>
          <a:stretch>
            <a:fillRect/>
          </a:stretch>
        </a:blipFill>
        <a:effectLst/>
      </p:bgPr>
    </p:bg>
    <p:spTree>
      <p:nvGrpSpPr>
        <p:cNvPr id="1" name="Shape 99"/>
        <p:cNvGrpSpPr/>
        <p:nvPr/>
      </p:nvGrpSpPr>
      <p:grpSpPr>
        <a:xfrm>
          <a:off x="0" y="0"/>
          <a:ext cx="0" cy="0"/>
          <a:chOff x="0" y="0"/>
          <a:chExt cx="0" cy="0"/>
        </a:xfrm>
      </p:grpSpPr>
      <p:pic>
        <p:nvPicPr>
          <p:cNvPr id="100" name="Google Shape;100;p19"/>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101" name="Google Shape;101;p19"/>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nd - Logo (Dark)">
  <p:cSld name="TITLE_1_1_1_1_1_1_1_1_1_1_1_1">
    <p:bg>
      <p:bgPr>
        <a:blipFill>
          <a:blip r:embed="rId2">
            <a:alphaModFix/>
          </a:blip>
          <a:stretch>
            <a:fillRect/>
          </a:stretch>
        </a:blipFill>
        <a:effectLst/>
      </p:bgPr>
    </p:bg>
    <p:spTree>
      <p:nvGrpSpPr>
        <p:cNvPr id="1" name="Shape 102"/>
        <p:cNvGrpSpPr/>
        <p:nvPr/>
      </p:nvGrpSpPr>
      <p:grpSpPr>
        <a:xfrm>
          <a:off x="0" y="0"/>
          <a:ext cx="0" cy="0"/>
          <a:chOff x="0" y="0"/>
          <a:chExt cx="0" cy="0"/>
        </a:xfrm>
      </p:grpSpPr>
      <p:pic>
        <p:nvPicPr>
          <p:cNvPr id="103" name="Google Shape;103;p20"/>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104" name="Google Shape;104;p20"/>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 Lines &amp; Shapes (Dark)">
  <p:cSld name="TITLE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17" name="Google Shape;17;p3"/>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pic>
        <p:nvPicPr>
          <p:cNvPr id="18" name="Google Shape;18;p3"/>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19" name="Google Shape;19;p3"/>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 name="Google Shape;20;p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Divider - Shapes (Dark)" type="secHead">
  <p:cSld name="SECTION_HEADER">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07" name="Google Shape;107;p2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08" name="Google Shape;108;p21"/>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Divider - Shapes (Blue)">
  <p:cSld name="SECTION_HEADER_2">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1" name="Google Shape;111;p2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12" name="Google Shape;112;p22"/>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Divider - Shapes (Violet)">
  <p:cSld name="SECTION_HEADER_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5" name="Google Shape;115;p2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16" name="Google Shape;116;p23"/>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Divider - Shapes (Mint)">
  <p:cSld name="SECTION_HEADER_1_1">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9" name="Google Shape;119;p2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20" name="Google Shape;120;p24"/>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Divider - Shapes (Lime)">
  <p:cSld name="SECTION_HEADER_1_1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23" name="Google Shape;123;p2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24" name="Google Shape;124;p25"/>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Divider - Lines (Dark)">
  <p:cSld name="SECTION_HEADER_1_1_1_1">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27" name="Google Shape;127;p2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28" name="Google Shape;128;p26"/>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Divider - Lines (Violet)">
  <p:cSld name="SECTION_HEADER_1_1_1_1_1">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7"/>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3600"/>
              <a:buFont typeface="Open Sans Light"/>
              <a:buNone/>
              <a:defRPr sz="3600">
                <a:latin typeface="Open Sans Light"/>
                <a:ea typeface="Open Sans Light"/>
                <a:cs typeface="Open Sans Light"/>
                <a:sym typeface="Open Sans Light"/>
              </a:defRPr>
            </a:lvl2pPr>
            <a:lvl3pPr lvl="2" rtl="0">
              <a:spcBef>
                <a:spcPts val="0"/>
              </a:spcBef>
              <a:spcAft>
                <a:spcPts val="0"/>
              </a:spcAft>
              <a:buSzPts val="3600"/>
              <a:buFont typeface="Open Sans Light"/>
              <a:buNone/>
              <a:defRPr sz="3600">
                <a:latin typeface="Open Sans Light"/>
                <a:ea typeface="Open Sans Light"/>
                <a:cs typeface="Open Sans Light"/>
                <a:sym typeface="Open Sans Light"/>
              </a:defRPr>
            </a:lvl3pPr>
            <a:lvl4pPr lvl="3" rtl="0">
              <a:spcBef>
                <a:spcPts val="0"/>
              </a:spcBef>
              <a:spcAft>
                <a:spcPts val="0"/>
              </a:spcAft>
              <a:buSzPts val="3600"/>
              <a:buFont typeface="Open Sans Light"/>
              <a:buNone/>
              <a:defRPr sz="3600">
                <a:latin typeface="Open Sans Light"/>
                <a:ea typeface="Open Sans Light"/>
                <a:cs typeface="Open Sans Light"/>
                <a:sym typeface="Open Sans Light"/>
              </a:defRPr>
            </a:lvl4pPr>
            <a:lvl5pPr lvl="4" rtl="0">
              <a:spcBef>
                <a:spcPts val="0"/>
              </a:spcBef>
              <a:spcAft>
                <a:spcPts val="0"/>
              </a:spcAft>
              <a:buSzPts val="3600"/>
              <a:buFont typeface="Open Sans Light"/>
              <a:buNone/>
              <a:defRPr sz="3600">
                <a:latin typeface="Open Sans Light"/>
                <a:ea typeface="Open Sans Light"/>
                <a:cs typeface="Open Sans Light"/>
                <a:sym typeface="Open Sans Light"/>
              </a:defRPr>
            </a:lvl5pPr>
            <a:lvl6pPr lvl="5" rtl="0">
              <a:spcBef>
                <a:spcPts val="0"/>
              </a:spcBef>
              <a:spcAft>
                <a:spcPts val="0"/>
              </a:spcAft>
              <a:buSzPts val="3600"/>
              <a:buFont typeface="Open Sans Light"/>
              <a:buNone/>
              <a:defRPr sz="3600">
                <a:latin typeface="Open Sans Light"/>
                <a:ea typeface="Open Sans Light"/>
                <a:cs typeface="Open Sans Light"/>
                <a:sym typeface="Open Sans Light"/>
              </a:defRPr>
            </a:lvl6pPr>
            <a:lvl7pPr lvl="6" rtl="0">
              <a:spcBef>
                <a:spcPts val="0"/>
              </a:spcBef>
              <a:spcAft>
                <a:spcPts val="0"/>
              </a:spcAft>
              <a:buSzPts val="3600"/>
              <a:buFont typeface="Open Sans Light"/>
              <a:buNone/>
              <a:defRPr sz="3600">
                <a:latin typeface="Open Sans Light"/>
                <a:ea typeface="Open Sans Light"/>
                <a:cs typeface="Open Sans Light"/>
                <a:sym typeface="Open Sans Light"/>
              </a:defRPr>
            </a:lvl7pPr>
            <a:lvl8pPr lvl="7" rtl="0">
              <a:spcBef>
                <a:spcPts val="0"/>
              </a:spcBef>
              <a:spcAft>
                <a:spcPts val="0"/>
              </a:spcAft>
              <a:buSzPts val="3600"/>
              <a:buFont typeface="Open Sans Light"/>
              <a:buNone/>
              <a:defRPr sz="3600">
                <a:latin typeface="Open Sans Light"/>
                <a:ea typeface="Open Sans Light"/>
                <a:cs typeface="Open Sans Light"/>
                <a:sym typeface="Open Sans Light"/>
              </a:defRPr>
            </a:lvl8pPr>
            <a:lvl9pPr lvl="8" rtl="0">
              <a:spcBef>
                <a:spcPts val="0"/>
              </a:spcBef>
              <a:spcAft>
                <a:spcPts val="0"/>
              </a:spcAft>
              <a:buSzPts val="3600"/>
              <a:buFont typeface="Open Sans Light"/>
              <a:buNone/>
              <a:defRPr sz="3600">
                <a:latin typeface="Open Sans Light"/>
                <a:ea typeface="Open Sans Light"/>
                <a:cs typeface="Open Sans Light"/>
                <a:sym typeface="Open Sans Light"/>
              </a:defRPr>
            </a:lvl9pPr>
          </a:lstStyle>
          <a:p>
            <a:endParaRPr/>
          </a:p>
        </p:txBody>
      </p:sp>
      <p:sp>
        <p:nvSpPr>
          <p:cNvPr id="131" name="Google Shape;131;p2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32" name="Google Shape;132;p27"/>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Divider - Lines (Mint)">
  <p:cSld name="SECTION_HEADER_1_1_1_1_1_1">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8"/>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3600"/>
              <a:buFont typeface="Open Sans Light"/>
              <a:buNone/>
              <a:defRPr sz="3600">
                <a:latin typeface="Open Sans Light"/>
                <a:ea typeface="Open Sans Light"/>
                <a:cs typeface="Open Sans Light"/>
                <a:sym typeface="Open Sans Light"/>
              </a:defRPr>
            </a:lvl2pPr>
            <a:lvl3pPr lvl="2" rtl="0">
              <a:spcBef>
                <a:spcPts val="0"/>
              </a:spcBef>
              <a:spcAft>
                <a:spcPts val="0"/>
              </a:spcAft>
              <a:buSzPts val="3600"/>
              <a:buFont typeface="Open Sans Light"/>
              <a:buNone/>
              <a:defRPr sz="3600">
                <a:latin typeface="Open Sans Light"/>
                <a:ea typeface="Open Sans Light"/>
                <a:cs typeface="Open Sans Light"/>
                <a:sym typeface="Open Sans Light"/>
              </a:defRPr>
            </a:lvl3pPr>
            <a:lvl4pPr lvl="3" rtl="0">
              <a:spcBef>
                <a:spcPts val="0"/>
              </a:spcBef>
              <a:spcAft>
                <a:spcPts val="0"/>
              </a:spcAft>
              <a:buSzPts val="3600"/>
              <a:buFont typeface="Open Sans Light"/>
              <a:buNone/>
              <a:defRPr sz="3600">
                <a:latin typeface="Open Sans Light"/>
                <a:ea typeface="Open Sans Light"/>
                <a:cs typeface="Open Sans Light"/>
                <a:sym typeface="Open Sans Light"/>
              </a:defRPr>
            </a:lvl4pPr>
            <a:lvl5pPr lvl="4" rtl="0">
              <a:spcBef>
                <a:spcPts val="0"/>
              </a:spcBef>
              <a:spcAft>
                <a:spcPts val="0"/>
              </a:spcAft>
              <a:buSzPts val="3600"/>
              <a:buFont typeface="Open Sans Light"/>
              <a:buNone/>
              <a:defRPr sz="3600">
                <a:latin typeface="Open Sans Light"/>
                <a:ea typeface="Open Sans Light"/>
                <a:cs typeface="Open Sans Light"/>
                <a:sym typeface="Open Sans Light"/>
              </a:defRPr>
            </a:lvl5pPr>
            <a:lvl6pPr lvl="5" rtl="0">
              <a:spcBef>
                <a:spcPts val="0"/>
              </a:spcBef>
              <a:spcAft>
                <a:spcPts val="0"/>
              </a:spcAft>
              <a:buSzPts val="3600"/>
              <a:buFont typeface="Open Sans Light"/>
              <a:buNone/>
              <a:defRPr sz="3600">
                <a:latin typeface="Open Sans Light"/>
                <a:ea typeface="Open Sans Light"/>
                <a:cs typeface="Open Sans Light"/>
                <a:sym typeface="Open Sans Light"/>
              </a:defRPr>
            </a:lvl6pPr>
            <a:lvl7pPr lvl="6" rtl="0">
              <a:spcBef>
                <a:spcPts val="0"/>
              </a:spcBef>
              <a:spcAft>
                <a:spcPts val="0"/>
              </a:spcAft>
              <a:buSzPts val="3600"/>
              <a:buFont typeface="Open Sans Light"/>
              <a:buNone/>
              <a:defRPr sz="3600">
                <a:latin typeface="Open Sans Light"/>
                <a:ea typeface="Open Sans Light"/>
                <a:cs typeface="Open Sans Light"/>
                <a:sym typeface="Open Sans Light"/>
              </a:defRPr>
            </a:lvl7pPr>
            <a:lvl8pPr lvl="7" rtl="0">
              <a:spcBef>
                <a:spcPts val="0"/>
              </a:spcBef>
              <a:spcAft>
                <a:spcPts val="0"/>
              </a:spcAft>
              <a:buSzPts val="3600"/>
              <a:buFont typeface="Open Sans Light"/>
              <a:buNone/>
              <a:defRPr sz="3600">
                <a:latin typeface="Open Sans Light"/>
                <a:ea typeface="Open Sans Light"/>
                <a:cs typeface="Open Sans Light"/>
                <a:sym typeface="Open Sans Light"/>
              </a:defRPr>
            </a:lvl8pPr>
            <a:lvl9pPr lvl="8" rtl="0">
              <a:spcBef>
                <a:spcPts val="0"/>
              </a:spcBef>
              <a:spcAft>
                <a:spcPts val="0"/>
              </a:spcAft>
              <a:buSzPts val="3600"/>
              <a:buFont typeface="Open Sans Light"/>
              <a:buNone/>
              <a:defRPr sz="3600">
                <a:latin typeface="Open Sans Light"/>
                <a:ea typeface="Open Sans Light"/>
                <a:cs typeface="Open Sans Light"/>
                <a:sym typeface="Open Sans Light"/>
              </a:defRPr>
            </a:lvl9pPr>
          </a:lstStyle>
          <a:p>
            <a:endParaRPr/>
          </a:p>
        </p:txBody>
      </p:sp>
      <p:sp>
        <p:nvSpPr>
          <p:cNvPr id="135" name="Google Shape;135;p2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36" name="Google Shape;136;p28"/>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ubhead" type="tx">
  <p:cSld name="TITLE_AND_BODY">
    <p:spTree>
      <p:nvGrpSpPr>
        <p:cNvPr id="1" name="Shape 137"/>
        <p:cNvGrpSpPr/>
        <p:nvPr/>
      </p:nvGrpSpPr>
      <p:grpSpPr>
        <a:xfrm>
          <a:off x="0" y="0"/>
          <a:ext cx="0" cy="0"/>
          <a:chOff x="0" y="0"/>
          <a:chExt cx="0" cy="0"/>
        </a:xfrm>
      </p:grpSpPr>
      <p:sp>
        <p:nvSpPr>
          <p:cNvPr id="138" name="Google Shape;138;p29"/>
          <p:cNvSpPr txBox="1">
            <a:spLocks noGrp="1"/>
          </p:cNvSpPr>
          <p:nvPr>
            <p:ph type="title"/>
          </p:nvPr>
        </p:nvSpPr>
        <p:spPr>
          <a:xfrm>
            <a:off x="2176775" y="612925"/>
            <a:ext cx="4790400" cy="754500"/>
          </a:xfrm>
          <a:prstGeom prst="rect">
            <a:avLst/>
          </a:prstGeom>
        </p:spPr>
        <p:txBody>
          <a:bodyPr spcFirstLastPara="1" wrap="square" lIns="0" tIns="0" rIns="0" bIns="0" anchor="ctr" anchorCtr="0">
            <a:noAutofit/>
          </a:bodyPr>
          <a:lstStyle>
            <a:lvl1pPr lvl="0" algn="ctr">
              <a:spcBef>
                <a:spcPts val="0"/>
              </a:spcBef>
              <a:spcAft>
                <a:spcPts val="0"/>
              </a:spcAft>
              <a:buSzPts val="2800"/>
              <a:buFont typeface="Open Sans Light"/>
              <a:buNone/>
              <a:defRPr>
                <a:latin typeface="Open Sans Light"/>
                <a:ea typeface="Open Sans Light"/>
                <a:cs typeface="Open Sans Light"/>
                <a:sym typeface="Open Sans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9" name="Google Shape;139;p29"/>
          <p:cNvSpPr txBox="1">
            <a:spLocks noGrp="1"/>
          </p:cNvSpPr>
          <p:nvPr>
            <p:ph type="subTitle" idx="1"/>
          </p:nvPr>
        </p:nvSpPr>
        <p:spPr>
          <a:xfrm>
            <a:off x="2176775" y="1524325"/>
            <a:ext cx="4790400" cy="463200"/>
          </a:xfrm>
          <a:prstGeom prst="rect">
            <a:avLst/>
          </a:prstGeom>
        </p:spPr>
        <p:txBody>
          <a:bodyPr spcFirstLastPara="1" wrap="square" lIns="0" tIns="0" rIns="0" bIns="0" anchor="t" anchorCtr="0">
            <a:noAutofit/>
          </a:bodyPr>
          <a:lstStyle>
            <a:lvl1pPr lvl="0" algn="ctr">
              <a:spcBef>
                <a:spcPts val="0"/>
              </a:spcBef>
              <a:spcAft>
                <a:spcPts val="0"/>
              </a:spcAft>
              <a:buClr>
                <a:schemeClr val="dk1"/>
              </a:buClr>
              <a:buSzPts val="1100"/>
              <a:buFont typeface="Open Sans"/>
              <a:buNone/>
              <a:defRPr sz="1100">
                <a:solidFill>
                  <a:schemeClr val="dk1"/>
                </a:solidFill>
                <a:latin typeface="Open Sans"/>
                <a:ea typeface="Open Sans"/>
                <a:cs typeface="Open Sans"/>
                <a:sym typeface="Open Sans"/>
              </a:defRPr>
            </a:lvl1pPr>
            <a:lvl2pPr lvl="1"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2pPr>
            <a:lvl3pPr lvl="2"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3pPr>
            <a:lvl4pPr lvl="3"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4pPr>
            <a:lvl5pPr lvl="4"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5pPr>
            <a:lvl6pPr lvl="5"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6pPr>
            <a:lvl7pPr lvl="6"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7pPr>
            <a:lvl8pPr lvl="7"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8pPr>
            <a:lvl9pPr lvl="8"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9pPr>
          </a:lstStyle>
          <a:p>
            <a:endParaRPr/>
          </a:p>
        </p:txBody>
      </p:sp>
      <p:sp>
        <p:nvSpPr>
          <p:cNvPr id="140" name="Google Shape;140;p2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41" name="Google Shape;141;p2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xfrm>
            <a:off x="612600" y="612925"/>
            <a:ext cx="5621100" cy="754500"/>
          </a:xfrm>
          <a:prstGeom prst="rect">
            <a:avLst/>
          </a:prstGeom>
        </p:spPr>
        <p:txBody>
          <a:bodyPr spcFirstLastPara="1" wrap="square" lIns="0" tIns="0" rIns="0" bIns="0" anchor="ctr" anchorCtr="0">
            <a:noAutofit/>
          </a:bodyPr>
          <a:lstStyle>
            <a:lvl1pPr lvl="0" rtl="0">
              <a:spcBef>
                <a:spcPts val="0"/>
              </a:spcBef>
              <a:spcAft>
                <a:spcPts val="0"/>
              </a:spcAft>
              <a:buSzPts val="2800"/>
              <a:buFont typeface="Open Sans Light"/>
              <a:buNone/>
              <a:defRPr>
                <a:latin typeface="Open Sans Light"/>
                <a:ea typeface="Open Sans Light"/>
                <a:cs typeface="Open Sans Light"/>
                <a:sym typeface="Open Sans Ligh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 name="Google Shape;144;p3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45" name="Google Shape;145;p30"/>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146" name="Google Shape;146;p30"/>
          <p:cNvSpPr txBox="1">
            <a:spLocks noGrp="1"/>
          </p:cNvSpPr>
          <p:nvPr>
            <p:ph type="body" idx="1"/>
          </p:nvPr>
        </p:nvSpPr>
        <p:spPr>
          <a:xfrm>
            <a:off x="612600" y="1568200"/>
            <a:ext cx="5621100" cy="2559000"/>
          </a:xfrm>
          <a:prstGeom prst="rect">
            <a:avLst/>
          </a:prstGeom>
        </p:spPr>
        <p:txBody>
          <a:bodyPr spcFirstLastPara="1" wrap="square" lIns="0" tIns="0" rIns="0" bIns="0" anchor="t" anchorCtr="0">
            <a:noAutofit/>
          </a:bodyPr>
          <a:lstStyle>
            <a:lvl1pPr marL="457200" lvl="0" indent="-317500" rtl="0">
              <a:spcBef>
                <a:spcPts val="0"/>
              </a:spcBef>
              <a:spcAft>
                <a:spcPts val="0"/>
              </a:spcAft>
              <a:buClr>
                <a:schemeClr val="accent1"/>
              </a:buClr>
              <a:buSzPts val="1400"/>
              <a:buChar char="●"/>
              <a:defRPr sz="1400">
                <a:solidFill>
                  <a:schemeClr val="dk1"/>
                </a:solidFill>
              </a:defRPr>
            </a:lvl1pPr>
            <a:lvl2pPr marL="914400" lvl="1" indent="-292100" rtl="0">
              <a:spcBef>
                <a:spcPts val="1000"/>
              </a:spcBef>
              <a:spcAft>
                <a:spcPts val="0"/>
              </a:spcAft>
              <a:buClr>
                <a:schemeClr val="accent1"/>
              </a:buClr>
              <a:buSzPts val="1000"/>
              <a:buChar char="○"/>
              <a:defRPr sz="1000">
                <a:solidFill>
                  <a:schemeClr val="dk1"/>
                </a:solidFill>
              </a:defRPr>
            </a:lvl2pPr>
            <a:lvl3pPr marL="1371600" lvl="2" indent="-292100" rtl="0">
              <a:spcBef>
                <a:spcPts val="1000"/>
              </a:spcBef>
              <a:spcAft>
                <a:spcPts val="0"/>
              </a:spcAft>
              <a:buClr>
                <a:schemeClr val="accent1"/>
              </a:buClr>
              <a:buSzPts val="1000"/>
              <a:buChar char="■"/>
              <a:defRPr sz="1000">
                <a:solidFill>
                  <a:schemeClr val="dk1"/>
                </a:solidFill>
              </a:defRPr>
            </a:lvl3pPr>
            <a:lvl4pPr marL="1828800" lvl="3" indent="-292100" rtl="0">
              <a:spcBef>
                <a:spcPts val="1000"/>
              </a:spcBef>
              <a:spcAft>
                <a:spcPts val="0"/>
              </a:spcAft>
              <a:buClr>
                <a:schemeClr val="accent1"/>
              </a:buClr>
              <a:buSzPts val="1000"/>
              <a:buChar char="●"/>
              <a:defRPr sz="1000">
                <a:solidFill>
                  <a:schemeClr val="dk1"/>
                </a:solidFill>
              </a:defRPr>
            </a:lvl4pPr>
            <a:lvl5pPr marL="2286000" lvl="4" indent="-292100" rtl="0">
              <a:spcBef>
                <a:spcPts val="1000"/>
              </a:spcBef>
              <a:spcAft>
                <a:spcPts val="0"/>
              </a:spcAft>
              <a:buClr>
                <a:schemeClr val="accent1"/>
              </a:buClr>
              <a:buSzPts val="1000"/>
              <a:buChar char="○"/>
              <a:defRPr sz="1000">
                <a:solidFill>
                  <a:schemeClr val="dk1"/>
                </a:solidFill>
              </a:defRPr>
            </a:lvl5pPr>
            <a:lvl6pPr marL="2743200" lvl="5" indent="-292100" rtl="0">
              <a:spcBef>
                <a:spcPts val="1000"/>
              </a:spcBef>
              <a:spcAft>
                <a:spcPts val="0"/>
              </a:spcAft>
              <a:buClr>
                <a:schemeClr val="accent1"/>
              </a:buClr>
              <a:buSzPts val="1000"/>
              <a:buChar char="■"/>
              <a:defRPr sz="1000">
                <a:solidFill>
                  <a:schemeClr val="dk1"/>
                </a:solidFill>
              </a:defRPr>
            </a:lvl6pPr>
            <a:lvl7pPr marL="3200400" lvl="6" indent="-292100" rtl="0">
              <a:spcBef>
                <a:spcPts val="1000"/>
              </a:spcBef>
              <a:spcAft>
                <a:spcPts val="0"/>
              </a:spcAft>
              <a:buClr>
                <a:schemeClr val="accent1"/>
              </a:buClr>
              <a:buSzPts val="1000"/>
              <a:buChar char="●"/>
              <a:defRPr sz="1000">
                <a:solidFill>
                  <a:schemeClr val="dk1"/>
                </a:solidFill>
              </a:defRPr>
            </a:lvl7pPr>
            <a:lvl8pPr marL="3657600" lvl="7" indent="-292100" rtl="0">
              <a:spcBef>
                <a:spcPts val="1000"/>
              </a:spcBef>
              <a:spcAft>
                <a:spcPts val="0"/>
              </a:spcAft>
              <a:buClr>
                <a:schemeClr val="accent1"/>
              </a:buClr>
              <a:buSzPts val="1000"/>
              <a:buChar char="○"/>
              <a:defRPr sz="1000">
                <a:solidFill>
                  <a:schemeClr val="dk1"/>
                </a:solidFill>
              </a:defRPr>
            </a:lvl8pPr>
            <a:lvl9pPr marL="4114800" lvl="8" indent="-292100" rtl="0">
              <a:spcBef>
                <a:spcPts val="1000"/>
              </a:spcBef>
              <a:spcAft>
                <a:spcPts val="1000"/>
              </a:spcAft>
              <a:buClr>
                <a:schemeClr val="accent1"/>
              </a:buClr>
              <a:buSzPts val="1000"/>
              <a:buChar char="■"/>
              <a:defRPr sz="10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 Shapes">
  <p:cSld name="TITLE_1_2">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SzPts val="4500"/>
              <a:buFont typeface="Open Sans Light"/>
              <a:buNone/>
              <a:defRPr sz="45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23" name="Google Shape;23;p4"/>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24" name="Google Shape;24;p4"/>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pic>
        <p:nvPicPr>
          <p:cNvPr id="25" name="Google Shape;25;p4"/>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26" name="Google Shape;26;p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 Navy Top Banner">
  <p:cSld name="TITLE_ONLY_1_1_1">
    <p:bg>
      <p:bgPr>
        <a:solidFill>
          <a:schemeClr val="lt1"/>
        </a:solidFill>
        <a:effectLst/>
      </p:bgPr>
    </p:bg>
    <p:spTree>
      <p:nvGrpSpPr>
        <p:cNvPr id="1" name="Shape 147"/>
        <p:cNvGrpSpPr/>
        <p:nvPr/>
      </p:nvGrpSpPr>
      <p:grpSpPr>
        <a:xfrm>
          <a:off x="0" y="0"/>
          <a:ext cx="0" cy="0"/>
          <a:chOff x="0" y="0"/>
          <a:chExt cx="0" cy="0"/>
        </a:xfrm>
      </p:grpSpPr>
      <p:sp>
        <p:nvSpPr>
          <p:cNvPr id="148" name="Google Shape;148;p31"/>
          <p:cNvSpPr txBox="1">
            <a:spLocks noGrp="1"/>
          </p:cNvSpPr>
          <p:nvPr>
            <p:ph type="title"/>
          </p:nvPr>
        </p:nvSpPr>
        <p:spPr>
          <a:xfrm>
            <a:off x="612600" y="889425"/>
            <a:ext cx="6034800" cy="7194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9" name="Google Shape;149;p31"/>
          <p:cNvSpPr/>
          <p:nvPr/>
        </p:nvSpPr>
        <p:spPr>
          <a:xfrm>
            <a:off x="150" y="0"/>
            <a:ext cx="9144000" cy="470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1"/>
          <p:cNvSpPr txBox="1">
            <a:spLocks noGrp="1"/>
          </p:cNvSpPr>
          <p:nvPr>
            <p:ph type="subTitle" idx="1"/>
          </p:nvPr>
        </p:nvSpPr>
        <p:spPr>
          <a:xfrm>
            <a:off x="612600" y="127050"/>
            <a:ext cx="7954200" cy="2166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000"/>
              <a:buNone/>
              <a:defRPr sz="10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3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52" name="Google Shape;152;p31"/>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153" name="Google Shape;153;p31"/>
          <p:cNvSpPr txBox="1">
            <a:spLocks noGrp="1"/>
          </p:cNvSpPr>
          <p:nvPr>
            <p:ph type="body" idx="2"/>
          </p:nvPr>
        </p:nvSpPr>
        <p:spPr>
          <a:xfrm>
            <a:off x="612600" y="1856875"/>
            <a:ext cx="6034800" cy="2559000"/>
          </a:xfrm>
          <a:prstGeom prst="rect">
            <a:avLst/>
          </a:prstGeom>
        </p:spPr>
        <p:txBody>
          <a:bodyPr spcFirstLastPara="1" wrap="square" lIns="0" tIns="0" rIns="0" bIns="0" anchor="t" anchorCtr="0">
            <a:no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292100">
              <a:spcBef>
                <a:spcPts val="1000"/>
              </a:spcBef>
              <a:spcAft>
                <a:spcPts val="0"/>
              </a:spcAft>
              <a:buClr>
                <a:schemeClr val="accent1"/>
              </a:buClr>
              <a:buSzPts val="1000"/>
              <a:buChar char="○"/>
              <a:defRPr sz="1000">
                <a:solidFill>
                  <a:schemeClr val="dk1"/>
                </a:solidFill>
              </a:defRPr>
            </a:lvl2pPr>
            <a:lvl3pPr marL="1371600" lvl="2" indent="-292100">
              <a:spcBef>
                <a:spcPts val="1000"/>
              </a:spcBef>
              <a:spcAft>
                <a:spcPts val="0"/>
              </a:spcAft>
              <a:buClr>
                <a:schemeClr val="accent1"/>
              </a:buClr>
              <a:buSzPts val="1000"/>
              <a:buChar char="■"/>
              <a:defRPr sz="1000">
                <a:solidFill>
                  <a:schemeClr val="dk1"/>
                </a:solidFill>
              </a:defRPr>
            </a:lvl3pPr>
            <a:lvl4pPr marL="1828800" lvl="3" indent="-292100">
              <a:spcBef>
                <a:spcPts val="1000"/>
              </a:spcBef>
              <a:spcAft>
                <a:spcPts val="0"/>
              </a:spcAft>
              <a:buClr>
                <a:schemeClr val="accent1"/>
              </a:buClr>
              <a:buSzPts val="1000"/>
              <a:buChar char="●"/>
              <a:defRPr sz="1000">
                <a:solidFill>
                  <a:schemeClr val="dk1"/>
                </a:solidFill>
              </a:defRPr>
            </a:lvl4pPr>
            <a:lvl5pPr marL="2286000" lvl="4" indent="-292100">
              <a:spcBef>
                <a:spcPts val="1000"/>
              </a:spcBef>
              <a:spcAft>
                <a:spcPts val="0"/>
              </a:spcAft>
              <a:buClr>
                <a:schemeClr val="accent1"/>
              </a:buClr>
              <a:buSzPts val="1000"/>
              <a:buChar char="○"/>
              <a:defRPr sz="1000">
                <a:solidFill>
                  <a:schemeClr val="dk1"/>
                </a:solidFill>
              </a:defRPr>
            </a:lvl5pPr>
            <a:lvl6pPr marL="2743200" lvl="5" indent="-292100">
              <a:spcBef>
                <a:spcPts val="1000"/>
              </a:spcBef>
              <a:spcAft>
                <a:spcPts val="0"/>
              </a:spcAft>
              <a:buClr>
                <a:schemeClr val="accent1"/>
              </a:buClr>
              <a:buSzPts val="1000"/>
              <a:buChar char="■"/>
              <a:defRPr sz="1000">
                <a:solidFill>
                  <a:schemeClr val="dk1"/>
                </a:solidFill>
              </a:defRPr>
            </a:lvl6pPr>
            <a:lvl7pPr marL="3200400" lvl="6" indent="-292100">
              <a:spcBef>
                <a:spcPts val="1000"/>
              </a:spcBef>
              <a:spcAft>
                <a:spcPts val="0"/>
              </a:spcAft>
              <a:buClr>
                <a:schemeClr val="accent1"/>
              </a:buClr>
              <a:buSzPts val="1000"/>
              <a:buChar char="●"/>
              <a:defRPr sz="1000">
                <a:solidFill>
                  <a:schemeClr val="dk1"/>
                </a:solidFill>
              </a:defRPr>
            </a:lvl7pPr>
            <a:lvl8pPr marL="3657600" lvl="7" indent="-292100">
              <a:spcBef>
                <a:spcPts val="1000"/>
              </a:spcBef>
              <a:spcAft>
                <a:spcPts val="0"/>
              </a:spcAft>
              <a:buClr>
                <a:schemeClr val="accent1"/>
              </a:buClr>
              <a:buSzPts val="1000"/>
              <a:buChar char="○"/>
              <a:defRPr sz="1000">
                <a:solidFill>
                  <a:schemeClr val="dk1"/>
                </a:solidFill>
              </a:defRPr>
            </a:lvl8pPr>
            <a:lvl9pPr marL="4114800" lvl="8" indent="-292100">
              <a:spcBef>
                <a:spcPts val="1000"/>
              </a:spcBef>
              <a:spcAft>
                <a:spcPts val="1000"/>
              </a:spcAft>
              <a:buClr>
                <a:schemeClr val="accent1"/>
              </a:buClr>
              <a:buSzPts val="1000"/>
              <a:buChar char="■"/>
              <a:defRPr sz="1000">
                <a:solidFill>
                  <a:schemeClr val="dk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 Columns (Dark)">
  <p:cSld name="TITLE_ONLY_1_1_1_1">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32"/>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 name="Google Shape;156;p3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57" name="Google Shape;157;p32"/>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158" name="Google Shape;158;p32"/>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100"/>
              <a:buNone/>
              <a:defRPr sz="11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32"/>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0" name="Google Shape;160;p32"/>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1" name="Google Shape;161;p32"/>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2" name="Google Shape;162;p32"/>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32"/>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4" name="Google Shape;164;p32"/>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5" name="Google Shape;165;p32"/>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 Columns (Light)">
  <p:cSld name="TITLE_ONLY_1_1_1_1_1">
    <p:spTree>
      <p:nvGrpSpPr>
        <p:cNvPr id="1" name="Shape 166"/>
        <p:cNvGrpSpPr/>
        <p:nvPr/>
      </p:nvGrpSpPr>
      <p:grpSpPr>
        <a:xfrm>
          <a:off x="0" y="0"/>
          <a:ext cx="0" cy="0"/>
          <a:chOff x="0" y="0"/>
          <a:chExt cx="0" cy="0"/>
        </a:xfrm>
      </p:grpSpPr>
      <p:sp>
        <p:nvSpPr>
          <p:cNvPr id="167" name="Google Shape;167;p33"/>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 name="Google Shape;168;p3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169" name="Google Shape;169;p33"/>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0" name="Google Shape;170;p33"/>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1" name="Google Shape;171;p33"/>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2" name="Google Shape;172;p33"/>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3" name="Google Shape;173;p33"/>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4" name="Google Shape;174;p33"/>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5" name="Google Shape;175;p33"/>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6" name="Google Shape;176;p33"/>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177" name="Google Shape;177;p33"/>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Columns (Multi)">
  <p:cSld name="TITLE_ONLY_1_1_1_1_1_1">
    <p:spTree>
      <p:nvGrpSpPr>
        <p:cNvPr id="1" name="Shape 178"/>
        <p:cNvGrpSpPr/>
        <p:nvPr/>
      </p:nvGrpSpPr>
      <p:grpSpPr>
        <a:xfrm>
          <a:off x="0" y="0"/>
          <a:ext cx="0" cy="0"/>
          <a:chOff x="0" y="0"/>
          <a:chExt cx="0" cy="0"/>
        </a:xfrm>
      </p:grpSpPr>
      <p:sp>
        <p:nvSpPr>
          <p:cNvPr id="179" name="Google Shape;179;p34"/>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0" name="Google Shape;180;p3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181" name="Google Shape;181;p34"/>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2" name="Google Shape;182;p34"/>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3" name="Google Shape;183;p34"/>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4" name="Google Shape;184;p34"/>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5" name="Google Shape;185;p34"/>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6" name="Google Shape;186;p34"/>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7" name="Google Shape;187;p34"/>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8" name="Google Shape;188;p34"/>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189" name="Google Shape;189;p34"/>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Dark)">
  <p:cSld name="TITLE_ONLY_1_1_1_1_1_1_1">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5"/>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92" name="Google Shape;192;p3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
        <p:nvSpPr>
          <p:cNvPr id="193" name="Google Shape;193;p35"/>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4" name="Google Shape;194;p35"/>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95" name="Google Shape;195;p35"/>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6" name="Google Shape;196;p35"/>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97" name="Google Shape;197;p35"/>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8" name="Google Shape;198;p35"/>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199" name="Google Shape;199;p35"/>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Light)">
  <p:cSld name="TITLE_ONLY_1_1_1_1_1_1_1_1">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3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03" name="Google Shape;203;p36"/>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4" name="Google Shape;204;p36"/>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05" name="Google Shape;205;p36"/>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6" name="Google Shape;206;p36"/>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07" name="Google Shape;207;p36"/>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8" name="Google Shape;208;p36"/>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209" name="Google Shape;209;p36"/>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 Columns (Multi)">
  <p:cSld name="TITLE_ONLY_1_1_1_1_1_1_1_1_1">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2" name="Google Shape;212;p3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13" name="Google Shape;213;p37"/>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4" name="Google Shape;214;p37"/>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15" name="Google Shape;215;p37"/>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6" name="Google Shape;216;p37"/>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17" name="Google Shape;217;p37"/>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8" name="Google Shape;218;p37"/>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19" name="Google Shape;219;p37"/>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 Columns (Dark)">
  <p:cSld name="TITLE_ONLY_1_1_1_1_1_1_1_1_1_1">
    <p:bg>
      <p:bgPr>
        <a:blipFill>
          <a:blip r:embed="rId2">
            <a:alphaModFix/>
          </a:blip>
          <a:stretch>
            <a:fillRect/>
          </a:stretch>
        </a:blipFill>
        <a:effectLst/>
      </p:bgPr>
    </p:bg>
    <p:spTree>
      <p:nvGrpSpPr>
        <p:cNvPr id="1" name="Shape 220"/>
        <p:cNvGrpSpPr/>
        <p:nvPr/>
      </p:nvGrpSpPr>
      <p:grpSpPr>
        <a:xfrm>
          <a:off x="0" y="0"/>
          <a:ext cx="0" cy="0"/>
          <a:chOff x="0" y="0"/>
          <a:chExt cx="0" cy="0"/>
        </a:xfrm>
      </p:grpSpPr>
      <p:sp>
        <p:nvSpPr>
          <p:cNvPr id="221" name="Google Shape;221;p38"/>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2" name="Google Shape;222;p3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
        <p:nvSpPr>
          <p:cNvPr id="223" name="Google Shape;223;p38"/>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4" name="Google Shape;224;p38"/>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25" name="Google Shape;225;p38"/>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6" name="Google Shape;226;p38"/>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27" name="Google Shape;227;p38"/>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 Columns (Light)">
  <p:cSld name="TITLE_ONLY_1_1_1_1_1_1_1_1_1_1_2">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0" name="Google Shape;230;p3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31" name="Google Shape;231;p39"/>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32" name="Google Shape;232;p39"/>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33" name="Google Shape;233;p39"/>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34" name="Google Shape;234;p39"/>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235" name="Google Shape;235;p3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 Columns (Multi)">
  <p:cSld name="TITLE_ONLY_1_1_1_1_1_1_1_1_1_1_1">
    <p:spTree>
      <p:nvGrpSpPr>
        <p:cNvPr id="1" name="Shape 236"/>
        <p:cNvGrpSpPr/>
        <p:nvPr/>
      </p:nvGrpSpPr>
      <p:grpSpPr>
        <a:xfrm>
          <a:off x="0" y="0"/>
          <a:ext cx="0" cy="0"/>
          <a:chOff x="0" y="0"/>
          <a:chExt cx="0" cy="0"/>
        </a:xfrm>
      </p:grpSpPr>
      <p:sp>
        <p:nvSpPr>
          <p:cNvPr id="237" name="Google Shape;237;p40"/>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8" name="Google Shape;238;p4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39" name="Google Shape;239;p40"/>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40" name="Google Shape;240;p40"/>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41" name="Google Shape;241;p40"/>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42" name="Google Shape;242;p40"/>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43" name="Google Shape;243;p40"/>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 Shapes (Dark)">
  <p:cSld name="TITLE_1_2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29" name="Google Shape;29;p5"/>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30" name="Google Shape;30;p5"/>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31" name="Google Shape;31;p5"/>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32" name="Google Shape;32;p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low Chart 4 (Dark)">
  <p:cSld name="TITLE_ONLY_1_1_1_1_1_1_1_1_1_1_1_1">
    <p:spTree>
      <p:nvGrpSpPr>
        <p:cNvPr id="1" name="Shape 244"/>
        <p:cNvGrpSpPr/>
        <p:nvPr/>
      </p:nvGrpSpPr>
      <p:grpSpPr>
        <a:xfrm>
          <a:off x="0" y="0"/>
          <a:ext cx="0" cy="0"/>
          <a:chOff x="0" y="0"/>
          <a:chExt cx="0" cy="0"/>
        </a:xfrm>
      </p:grpSpPr>
      <p:sp>
        <p:nvSpPr>
          <p:cNvPr id="245" name="Google Shape;245;p41"/>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6" name="Google Shape;246;p4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47" name="Google Shape;247;p41"/>
          <p:cNvSpPr txBox="1">
            <a:spLocks noGrp="1"/>
          </p:cNvSpPr>
          <p:nvPr>
            <p:ph type="subTitle" idx="1"/>
          </p:nvPr>
        </p:nvSpPr>
        <p:spPr>
          <a:xfrm>
            <a:off x="98012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48" name="Google Shape;248;p41"/>
          <p:cNvSpPr txBox="1">
            <a:spLocks noGrp="1"/>
          </p:cNvSpPr>
          <p:nvPr>
            <p:ph type="subTitle" idx="2"/>
          </p:nvPr>
        </p:nvSpPr>
        <p:spPr>
          <a:xfrm>
            <a:off x="98012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49" name="Google Shape;249;p41"/>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50" name="Google Shape;250;p41"/>
          <p:cNvSpPr txBox="1">
            <a:spLocks noGrp="1"/>
          </p:cNvSpPr>
          <p:nvPr>
            <p:ph type="subTitle" idx="3"/>
          </p:nvPr>
        </p:nvSpPr>
        <p:spPr>
          <a:xfrm>
            <a:off x="293845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1" name="Google Shape;251;p41"/>
          <p:cNvSpPr txBox="1">
            <a:spLocks noGrp="1"/>
          </p:cNvSpPr>
          <p:nvPr>
            <p:ph type="subTitle" idx="4"/>
          </p:nvPr>
        </p:nvSpPr>
        <p:spPr>
          <a:xfrm>
            <a:off x="293845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52" name="Google Shape;252;p41"/>
          <p:cNvSpPr txBox="1">
            <a:spLocks noGrp="1"/>
          </p:cNvSpPr>
          <p:nvPr>
            <p:ph type="subTitle" idx="5"/>
          </p:nvPr>
        </p:nvSpPr>
        <p:spPr>
          <a:xfrm>
            <a:off x="489677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3" name="Google Shape;253;p41"/>
          <p:cNvSpPr txBox="1">
            <a:spLocks noGrp="1"/>
          </p:cNvSpPr>
          <p:nvPr>
            <p:ph type="subTitle" idx="6"/>
          </p:nvPr>
        </p:nvSpPr>
        <p:spPr>
          <a:xfrm>
            <a:off x="489677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54" name="Google Shape;254;p41"/>
          <p:cNvSpPr txBox="1">
            <a:spLocks noGrp="1"/>
          </p:cNvSpPr>
          <p:nvPr>
            <p:ph type="subTitle" idx="7"/>
          </p:nvPr>
        </p:nvSpPr>
        <p:spPr>
          <a:xfrm>
            <a:off x="685510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5" name="Google Shape;255;p41"/>
          <p:cNvSpPr txBox="1">
            <a:spLocks noGrp="1"/>
          </p:cNvSpPr>
          <p:nvPr>
            <p:ph type="subTitle" idx="8"/>
          </p:nvPr>
        </p:nvSpPr>
        <p:spPr>
          <a:xfrm>
            <a:off x="685510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Flow Chart 4 (Multi)">
  <p:cSld name="TITLE_ONLY_1_1_1_1_1_1_1_1_1_1_1_1_1">
    <p:spTree>
      <p:nvGrpSpPr>
        <p:cNvPr id="1" name="Shape 256"/>
        <p:cNvGrpSpPr/>
        <p:nvPr/>
      </p:nvGrpSpPr>
      <p:grpSpPr>
        <a:xfrm>
          <a:off x="0" y="0"/>
          <a:ext cx="0" cy="0"/>
          <a:chOff x="0" y="0"/>
          <a:chExt cx="0" cy="0"/>
        </a:xfrm>
      </p:grpSpPr>
      <p:sp>
        <p:nvSpPr>
          <p:cNvPr id="257" name="Google Shape;257;p42"/>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8" name="Google Shape;258;p4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59" name="Google Shape;259;p42"/>
          <p:cNvSpPr txBox="1">
            <a:spLocks noGrp="1"/>
          </p:cNvSpPr>
          <p:nvPr>
            <p:ph type="subTitle" idx="1"/>
          </p:nvPr>
        </p:nvSpPr>
        <p:spPr>
          <a:xfrm>
            <a:off x="98012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0" name="Google Shape;260;p42"/>
          <p:cNvSpPr txBox="1">
            <a:spLocks noGrp="1"/>
          </p:cNvSpPr>
          <p:nvPr>
            <p:ph type="subTitle" idx="2"/>
          </p:nvPr>
        </p:nvSpPr>
        <p:spPr>
          <a:xfrm>
            <a:off x="98012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61" name="Google Shape;261;p42"/>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62" name="Google Shape;262;p42"/>
          <p:cNvSpPr txBox="1">
            <a:spLocks noGrp="1"/>
          </p:cNvSpPr>
          <p:nvPr>
            <p:ph type="subTitle" idx="3"/>
          </p:nvPr>
        </p:nvSpPr>
        <p:spPr>
          <a:xfrm>
            <a:off x="293845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3" name="Google Shape;263;p42"/>
          <p:cNvSpPr txBox="1">
            <a:spLocks noGrp="1"/>
          </p:cNvSpPr>
          <p:nvPr>
            <p:ph type="subTitle" idx="4"/>
          </p:nvPr>
        </p:nvSpPr>
        <p:spPr>
          <a:xfrm>
            <a:off x="293845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64" name="Google Shape;264;p42"/>
          <p:cNvSpPr txBox="1">
            <a:spLocks noGrp="1"/>
          </p:cNvSpPr>
          <p:nvPr>
            <p:ph type="subTitle" idx="5"/>
          </p:nvPr>
        </p:nvSpPr>
        <p:spPr>
          <a:xfrm>
            <a:off x="489677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5" name="Google Shape;265;p42"/>
          <p:cNvSpPr txBox="1">
            <a:spLocks noGrp="1"/>
          </p:cNvSpPr>
          <p:nvPr>
            <p:ph type="subTitle" idx="6"/>
          </p:nvPr>
        </p:nvSpPr>
        <p:spPr>
          <a:xfrm>
            <a:off x="489677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66" name="Google Shape;266;p42"/>
          <p:cNvSpPr txBox="1">
            <a:spLocks noGrp="1"/>
          </p:cNvSpPr>
          <p:nvPr>
            <p:ph type="subTitle" idx="7"/>
          </p:nvPr>
        </p:nvSpPr>
        <p:spPr>
          <a:xfrm>
            <a:off x="685510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7" name="Google Shape;267;p42"/>
          <p:cNvSpPr txBox="1">
            <a:spLocks noGrp="1"/>
          </p:cNvSpPr>
          <p:nvPr>
            <p:ph type="subTitle" idx="8"/>
          </p:nvPr>
        </p:nvSpPr>
        <p:spPr>
          <a:xfrm>
            <a:off x="685510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low Chart 3 (Dark)">
  <p:cSld name="TITLE_ONLY_1_1_1_1_1_1_1_1_1_1_1_1_1_1">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0" name="Google Shape;270;p4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71" name="Google Shape;271;p43"/>
          <p:cNvSpPr txBox="1">
            <a:spLocks noGrp="1"/>
          </p:cNvSpPr>
          <p:nvPr>
            <p:ph type="subTitle" idx="1"/>
          </p:nvPr>
        </p:nvSpPr>
        <p:spPr>
          <a:xfrm>
            <a:off x="9801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2" name="Google Shape;272;p43"/>
          <p:cNvSpPr txBox="1">
            <a:spLocks noGrp="1"/>
          </p:cNvSpPr>
          <p:nvPr>
            <p:ph type="subTitle" idx="2"/>
          </p:nvPr>
        </p:nvSpPr>
        <p:spPr>
          <a:xfrm>
            <a:off x="9801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73" name="Google Shape;273;p43"/>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74" name="Google Shape;274;p43"/>
          <p:cNvSpPr txBox="1">
            <a:spLocks noGrp="1"/>
          </p:cNvSpPr>
          <p:nvPr>
            <p:ph type="subTitle" idx="3"/>
          </p:nvPr>
        </p:nvSpPr>
        <p:spPr>
          <a:xfrm>
            <a:off x="36484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5" name="Google Shape;275;p43"/>
          <p:cNvSpPr txBox="1">
            <a:spLocks noGrp="1"/>
          </p:cNvSpPr>
          <p:nvPr>
            <p:ph type="subTitle" idx="4"/>
          </p:nvPr>
        </p:nvSpPr>
        <p:spPr>
          <a:xfrm>
            <a:off x="36484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76" name="Google Shape;276;p43"/>
          <p:cNvSpPr txBox="1">
            <a:spLocks noGrp="1"/>
          </p:cNvSpPr>
          <p:nvPr>
            <p:ph type="subTitle" idx="5"/>
          </p:nvPr>
        </p:nvSpPr>
        <p:spPr>
          <a:xfrm>
            <a:off x="63167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7" name="Google Shape;277;p43"/>
          <p:cNvSpPr txBox="1">
            <a:spLocks noGrp="1"/>
          </p:cNvSpPr>
          <p:nvPr>
            <p:ph type="subTitle" idx="6"/>
          </p:nvPr>
        </p:nvSpPr>
        <p:spPr>
          <a:xfrm>
            <a:off x="63167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Flow Chart 3 (Multi)">
  <p:cSld name="TITLE_ONLY_1_1_1_1_1_1_1_1_1_1_1_1_1_1_1">
    <p:spTree>
      <p:nvGrpSpPr>
        <p:cNvPr id="1" name="Shape 278"/>
        <p:cNvGrpSpPr/>
        <p:nvPr/>
      </p:nvGrpSpPr>
      <p:grpSpPr>
        <a:xfrm>
          <a:off x="0" y="0"/>
          <a:ext cx="0" cy="0"/>
          <a:chOff x="0" y="0"/>
          <a:chExt cx="0" cy="0"/>
        </a:xfrm>
      </p:grpSpPr>
      <p:sp>
        <p:nvSpPr>
          <p:cNvPr id="279" name="Google Shape;279;p44"/>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0" name="Google Shape;280;p4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81" name="Google Shape;281;p44"/>
          <p:cNvSpPr txBox="1">
            <a:spLocks noGrp="1"/>
          </p:cNvSpPr>
          <p:nvPr>
            <p:ph type="subTitle" idx="1"/>
          </p:nvPr>
        </p:nvSpPr>
        <p:spPr>
          <a:xfrm>
            <a:off x="9801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2" name="Google Shape;282;p44"/>
          <p:cNvSpPr txBox="1">
            <a:spLocks noGrp="1"/>
          </p:cNvSpPr>
          <p:nvPr>
            <p:ph type="subTitle" idx="2"/>
          </p:nvPr>
        </p:nvSpPr>
        <p:spPr>
          <a:xfrm>
            <a:off x="9801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83" name="Google Shape;283;p44"/>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84" name="Google Shape;284;p44"/>
          <p:cNvSpPr txBox="1">
            <a:spLocks noGrp="1"/>
          </p:cNvSpPr>
          <p:nvPr>
            <p:ph type="subTitle" idx="3"/>
          </p:nvPr>
        </p:nvSpPr>
        <p:spPr>
          <a:xfrm>
            <a:off x="36484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5" name="Google Shape;285;p44"/>
          <p:cNvSpPr txBox="1">
            <a:spLocks noGrp="1"/>
          </p:cNvSpPr>
          <p:nvPr>
            <p:ph type="subTitle" idx="4"/>
          </p:nvPr>
        </p:nvSpPr>
        <p:spPr>
          <a:xfrm>
            <a:off x="36484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86" name="Google Shape;286;p44"/>
          <p:cNvSpPr txBox="1">
            <a:spLocks noGrp="1"/>
          </p:cNvSpPr>
          <p:nvPr>
            <p:ph type="subTitle" idx="5"/>
          </p:nvPr>
        </p:nvSpPr>
        <p:spPr>
          <a:xfrm>
            <a:off x="63167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7" name="Google Shape;287;p44"/>
          <p:cNvSpPr txBox="1">
            <a:spLocks noGrp="1"/>
          </p:cNvSpPr>
          <p:nvPr>
            <p:ph type="subTitle" idx="6"/>
          </p:nvPr>
        </p:nvSpPr>
        <p:spPr>
          <a:xfrm>
            <a:off x="63167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cSld name="BIG_NUMBER_1">
    <p:bg>
      <p:bgPr>
        <a:blipFill>
          <a:blip r:embed="rId2">
            <a:alphaModFix/>
          </a:blip>
          <a:stretch>
            <a:fillRect/>
          </a:stretch>
        </a:blipFill>
        <a:effectLst/>
      </p:bgPr>
    </p:bg>
    <p:spTree>
      <p:nvGrpSpPr>
        <p:cNvPr id="1" name="Shape 288"/>
        <p:cNvGrpSpPr/>
        <p:nvPr/>
      </p:nvGrpSpPr>
      <p:grpSpPr>
        <a:xfrm>
          <a:off x="0" y="0"/>
          <a:ext cx="0" cy="0"/>
          <a:chOff x="0" y="0"/>
          <a:chExt cx="0" cy="0"/>
        </a:xfrm>
      </p:grpSpPr>
      <p:sp>
        <p:nvSpPr>
          <p:cNvPr id="289" name="Google Shape;289;p45"/>
          <p:cNvSpPr txBox="1">
            <a:spLocks noGrp="1"/>
          </p:cNvSpPr>
          <p:nvPr>
            <p:ph type="title"/>
          </p:nvPr>
        </p:nvSpPr>
        <p:spPr>
          <a:xfrm>
            <a:off x="1817875" y="1198515"/>
            <a:ext cx="5477100" cy="19791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Clr>
                <a:schemeClr val="lt1"/>
              </a:buClr>
              <a:buSzPts val="2400"/>
              <a:buNone/>
              <a:defRPr sz="2400">
                <a:solidFill>
                  <a:schemeClr val="lt1"/>
                </a:solidFill>
              </a:defRPr>
            </a:lvl1pPr>
            <a:lvl2pPr lvl="1" rtl="0">
              <a:spcBef>
                <a:spcPts val="0"/>
              </a:spcBef>
              <a:spcAft>
                <a:spcPts val="0"/>
              </a:spcAft>
              <a:buSzPts val="2600"/>
              <a:buNone/>
              <a:defRPr sz="2600">
                <a:latin typeface="Open Sans"/>
                <a:ea typeface="Open Sans"/>
                <a:cs typeface="Open Sans"/>
                <a:sym typeface="Open Sans"/>
              </a:defRPr>
            </a:lvl2pPr>
            <a:lvl3pPr lvl="2" rtl="0">
              <a:spcBef>
                <a:spcPts val="0"/>
              </a:spcBef>
              <a:spcAft>
                <a:spcPts val="0"/>
              </a:spcAft>
              <a:buSzPts val="2600"/>
              <a:buNone/>
              <a:defRPr sz="2600">
                <a:latin typeface="Open Sans"/>
                <a:ea typeface="Open Sans"/>
                <a:cs typeface="Open Sans"/>
                <a:sym typeface="Open Sans"/>
              </a:defRPr>
            </a:lvl3pPr>
            <a:lvl4pPr lvl="3" rtl="0">
              <a:spcBef>
                <a:spcPts val="0"/>
              </a:spcBef>
              <a:spcAft>
                <a:spcPts val="0"/>
              </a:spcAft>
              <a:buSzPts val="2600"/>
              <a:buNone/>
              <a:defRPr sz="2600">
                <a:latin typeface="Open Sans"/>
                <a:ea typeface="Open Sans"/>
                <a:cs typeface="Open Sans"/>
                <a:sym typeface="Open Sans"/>
              </a:defRPr>
            </a:lvl4pPr>
            <a:lvl5pPr lvl="4" rtl="0">
              <a:spcBef>
                <a:spcPts val="0"/>
              </a:spcBef>
              <a:spcAft>
                <a:spcPts val="0"/>
              </a:spcAft>
              <a:buSzPts val="2600"/>
              <a:buNone/>
              <a:defRPr sz="2600">
                <a:latin typeface="Open Sans"/>
                <a:ea typeface="Open Sans"/>
                <a:cs typeface="Open Sans"/>
                <a:sym typeface="Open Sans"/>
              </a:defRPr>
            </a:lvl5pPr>
            <a:lvl6pPr lvl="5" rtl="0">
              <a:spcBef>
                <a:spcPts val="0"/>
              </a:spcBef>
              <a:spcAft>
                <a:spcPts val="0"/>
              </a:spcAft>
              <a:buSzPts val="2600"/>
              <a:buNone/>
              <a:defRPr sz="2600">
                <a:latin typeface="Open Sans"/>
                <a:ea typeface="Open Sans"/>
                <a:cs typeface="Open Sans"/>
                <a:sym typeface="Open Sans"/>
              </a:defRPr>
            </a:lvl6pPr>
            <a:lvl7pPr lvl="6" rtl="0">
              <a:spcBef>
                <a:spcPts val="0"/>
              </a:spcBef>
              <a:spcAft>
                <a:spcPts val="0"/>
              </a:spcAft>
              <a:buSzPts val="2600"/>
              <a:buNone/>
              <a:defRPr sz="2600">
                <a:latin typeface="Open Sans"/>
                <a:ea typeface="Open Sans"/>
                <a:cs typeface="Open Sans"/>
                <a:sym typeface="Open Sans"/>
              </a:defRPr>
            </a:lvl7pPr>
            <a:lvl8pPr lvl="7" rtl="0">
              <a:spcBef>
                <a:spcPts val="0"/>
              </a:spcBef>
              <a:spcAft>
                <a:spcPts val="0"/>
              </a:spcAft>
              <a:buSzPts val="2600"/>
              <a:buNone/>
              <a:defRPr sz="2600">
                <a:latin typeface="Open Sans"/>
                <a:ea typeface="Open Sans"/>
                <a:cs typeface="Open Sans"/>
                <a:sym typeface="Open Sans"/>
              </a:defRPr>
            </a:lvl8pPr>
            <a:lvl9pPr lvl="8" rtl="0">
              <a:spcBef>
                <a:spcPts val="0"/>
              </a:spcBef>
              <a:spcAft>
                <a:spcPts val="0"/>
              </a:spcAft>
              <a:buSzPts val="2600"/>
              <a:buNone/>
              <a:defRPr sz="2600">
                <a:latin typeface="Open Sans"/>
                <a:ea typeface="Open Sans"/>
                <a:cs typeface="Open Sans"/>
                <a:sym typeface="Open Sans"/>
              </a:defRPr>
            </a:lvl9pPr>
          </a:lstStyle>
          <a:p>
            <a:endParaRPr/>
          </a:p>
        </p:txBody>
      </p:sp>
      <p:sp>
        <p:nvSpPr>
          <p:cNvPr id="290" name="Google Shape;290;p45"/>
          <p:cNvSpPr txBox="1">
            <a:spLocks noGrp="1"/>
          </p:cNvSpPr>
          <p:nvPr>
            <p:ph type="subTitle" idx="1"/>
          </p:nvPr>
        </p:nvSpPr>
        <p:spPr>
          <a:xfrm>
            <a:off x="1817875" y="3542325"/>
            <a:ext cx="5477100" cy="1764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None/>
              <a:defRPr sz="1200" b="1">
                <a:solidFill>
                  <a:schemeClr val="lt1"/>
                </a:solidFill>
              </a:defRPr>
            </a:lvl1pPr>
            <a:lvl2pPr lvl="1">
              <a:spcBef>
                <a:spcPts val="0"/>
              </a:spcBef>
              <a:spcAft>
                <a:spcPts val="0"/>
              </a:spcAft>
              <a:buClr>
                <a:schemeClr val="lt1"/>
              </a:buClr>
              <a:buSzPts val="1000"/>
              <a:buNone/>
              <a:defRPr sz="1000" b="1">
                <a:solidFill>
                  <a:schemeClr val="lt1"/>
                </a:solidFill>
              </a:defRPr>
            </a:lvl2pPr>
            <a:lvl3pPr lvl="2">
              <a:spcBef>
                <a:spcPts val="0"/>
              </a:spcBef>
              <a:spcAft>
                <a:spcPts val="0"/>
              </a:spcAft>
              <a:buClr>
                <a:schemeClr val="lt1"/>
              </a:buClr>
              <a:buSzPts val="1000"/>
              <a:buNone/>
              <a:defRPr sz="1000" b="1">
                <a:solidFill>
                  <a:schemeClr val="lt1"/>
                </a:solidFill>
              </a:defRPr>
            </a:lvl3pPr>
            <a:lvl4pPr lvl="3">
              <a:spcBef>
                <a:spcPts val="0"/>
              </a:spcBef>
              <a:spcAft>
                <a:spcPts val="0"/>
              </a:spcAft>
              <a:buClr>
                <a:schemeClr val="lt1"/>
              </a:buClr>
              <a:buSzPts val="1000"/>
              <a:buNone/>
              <a:defRPr sz="1000" b="1">
                <a:solidFill>
                  <a:schemeClr val="lt1"/>
                </a:solidFill>
              </a:defRPr>
            </a:lvl4pPr>
            <a:lvl5pPr lvl="4">
              <a:spcBef>
                <a:spcPts val="0"/>
              </a:spcBef>
              <a:spcAft>
                <a:spcPts val="0"/>
              </a:spcAft>
              <a:buClr>
                <a:schemeClr val="lt1"/>
              </a:buClr>
              <a:buSzPts val="1000"/>
              <a:buNone/>
              <a:defRPr sz="1000" b="1">
                <a:solidFill>
                  <a:schemeClr val="lt1"/>
                </a:solidFill>
              </a:defRPr>
            </a:lvl5pPr>
            <a:lvl6pPr lvl="5">
              <a:spcBef>
                <a:spcPts val="0"/>
              </a:spcBef>
              <a:spcAft>
                <a:spcPts val="0"/>
              </a:spcAft>
              <a:buClr>
                <a:schemeClr val="lt1"/>
              </a:buClr>
              <a:buSzPts val="1000"/>
              <a:buNone/>
              <a:defRPr sz="1000" b="1">
                <a:solidFill>
                  <a:schemeClr val="lt1"/>
                </a:solidFill>
              </a:defRPr>
            </a:lvl6pPr>
            <a:lvl7pPr lvl="6">
              <a:spcBef>
                <a:spcPts val="0"/>
              </a:spcBef>
              <a:spcAft>
                <a:spcPts val="0"/>
              </a:spcAft>
              <a:buClr>
                <a:schemeClr val="lt1"/>
              </a:buClr>
              <a:buSzPts val="1000"/>
              <a:buNone/>
              <a:defRPr sz="1000" b="1">
                <a:solidFill>
                  <a:schemeClr val="lt1"/>
                </a:solidFill>
              </a:defRPr>
            </a:lvl7pPr>
            <a:lvl8pPr lvl="7">
              <a:spcBef>
                <a:spcPts val="0"/>
              </a:spcBef>
              <a:spcAft>
                <a:spcPts val="0"/>
              </a:spcAft>
              <a:buClr>
                <a:schemeClr val="lt1"/>
              </a:buClr>
              <a:buSzPts val="1000"/>
              <a:buNone/>
              <a:defRPr sz="1000" b="1">
                <a:solidFill>
                  <a:schemeClr val="lt1"/>
                </a:solidFill>
              </a:defRPr>
            </a:lvl8pPr>
            <a:lvl9pPr lvl="8">
              <a:spcBef>
                <a:spcPts val="0"/>
              </a:spcBef>
              <a:spcAft>
                <a:spcPts val="0"/>
              </a:spcAft>
              <a:buClr>
                <a:schemeClr val="lt1"/>
              </a:buClr>
              <a:buSzPts val="1000"/>
              <a:buNone/>
              <a:defRPr sz="1000" b="1">
                <a:solidFill>
                  <a:schemeClr val="lt1"/>
                </a:solidFill>
              </a:defRPr>
            </a:lvl9pPr>
          </a:lstStyle>
          <a:p>
            <a:endParaRPr/>
          </a:p>
        </p:txBody>
      </p:sp>
      <p:sp>
        <p:nvSpPr>
          <p:cNvPr id="291" name="Google Shape;291;p4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292" name="Google Shape;292;p45"/>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293" name="Google Shape;293;p45"/>
          <p:cNvSpPr txBox="1">
            <a:spLocks noGrp="1"/>
          </p:cNvSpPr>
          <p:nvPr>
            <p:ph type="subTitle" idx="2"/>
          </p:nvPr>
        </p:nvSpPr>
        <p:spPr>
          <a:xfrm>
            <a:off x="1817875" y="3768575"/>
            <a:ext cx="5477100" cy="17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000"/>
              <a:buNone/>
              <a:defRPr sz="1000">
                <a:solidFill>
                  <a:schemeClr val="lt1"/>
                </a:solidFill>
              </a:defRPr>
            </a:lvl2pPr>
            <a:lvl3pPr lvl="2" rtl="0">
              <a:spcBef>
                <a:spcPts val="0"/>
              </a:spcBef>
              <a:spcAft>
                <a:spcPts val="0"/>
              </a:spcAft>
              <a:buClr>
                <a:schemeClr val="lt1"/>
              </a:buClr>
              <a:buSzPts val="1000"/>
              <a:buNone/>
              <a:defRPr sz="1000">
                <a:solidFill>
                  <a:schemeClr val="lt1"/>
                </a:solidFill>
              </a:defRPr>
            </a:lvl3pPr>
            <a:lvl4pPr lvl="3" rtl="0">
              <a:spcBef>
                <a:spcPts val="0"/>
              </a:spcBef>
              <a:spcAft>
                <a:spcPts val="0"/>
              </a:spcAft>
              <a:buClr>
                <a:schemeClr val="lt1"/>
              </a:buClr>
              <a:buSzPts val="1000"/>
              <a:buNone/>
              <a:defRPr sz="1000">
                <a:solidFill>
                  <a:schemeClr val="lt1"/>
                </a:solidFill>
              </a:defRPr>
            </a:lvl4pPr>
            <a:lvl5pPr lvl="4" rtl="0">
              <a:spcBef>
                <a:spcPts val="0"/>
              </a:spcBef>
              <a:spcAft>
                <a:spcPts val="0"/>
              </a:spcAft>
              <a:buClr>
                <a:schemeClr val="lt1"/>
              </a:buClr>
              <a:buSzPts val="1000"/>
              <a:buNone/>
              <a:defRPr sz="1000">
                <a:solidFill>
                  <a:schemeClr val="lt1"/>
                </a:solidFill>
              </a:defRPr>
            </a:lvl5pPr>
            <a:lvl6pPr lvl="5" rtl="0">
              <a:spcBef>
                <a:spcPts val="0"/>
              </a:spcBef>
              <a:spcAft>
                <a:spcPts val="0"/>
              </a:spcAft>
              <a:buClr>
                <a:schemeClr val="lt1"/>
              </a:buClr>
              <a:buSzPts val="1000"/>
              <a:buNone/>
              <a:defRPr sz="1000">
                <a:solidFill>
                  <a:schemeClr val="lt1"/>
                </a:solidFill>
              </a:defRPr>
            </a:lvl6pPr>
            <a:lvl7pPr lvl="6" rtl="0">
              <a:spcBef>
                <a:spcPts val="0"/>
              </a:spcBef>
              <a:spcAft>
                <a:spcPts val="0"/>
              </a:spcAft>
              <a:buClr>
                <a:schemeClr val="lt1"/>
              </a:buClr>
              <a:buSzPts val="1000"/>
              <a:buNone/>
              <a:defRPr sz="1000">
                <a:solidFill>
                  <a:schemeClr val="lt1"/>
                </a:solidFill>
              </a:defRPr>
            </a:lvl7pPr>
            <a:lvl8pPr lvl="7" rtl="0">
              <a:spcBef>
                <a:spcPts val="0"/>
              </a:spcBef>
              <a:spcAft>
                <a:spcPts val="0"/>
              </a:spcAft>
              <a:buClr>
                <a:schemeClr val="lt1"/>
              </a:buClr>
              <a:buSzPts val="1000"/>
              <a:buNone/>
              <a:defRPr sz="1000">
                <a:solidFill>
                  <a:schemeClr val="lt1"/>
                </a:solidFill>
              </a:defRPr>
            </a:lvl8pPr>
            <a:lvl9pPr lvl="8" rtl="0">
              <a:spcBef>
                <a:spcPts val="0"/>
              </a:spcBef>
              <a:spcAft>
                <a:spcPts val="0"/>
              </a:spcAft>
              <a:buClr>
                <a:schemeClr val="lt1"/>
              </a:buClr>
              <a:buSzPts val="1000"/>
              <a:buNone/>
              <a:defRPr sz="1000">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tat - Single">
  <p:cSld name="BIG_NUMBER_1_1">
    <p:bg>
      <p:bgPr>
        <a:blipFill>
          <a:blip r:embed="rId2">
            <a:alphaModFix/>
          </a:blip>
          <a:stretch>
            <a:fillRect/>
          </a:stretch>
        </a:blipFill>
        <a:effectLst/>
      </p:bgPr>
    </p:bg>
    <p:spTree>
      <p:nvGrpSpPr>
        <p:cNvPr id="1" name="Shape 294"/>
        <p:cNvGrpSpPr/>
        <p:nvPr/>
      </p:nvGrpSpPr>
      <p:grpSpPr>
        <a:xfrm>
          <a:off x="0" y="0"/>
          <a:ext cx="0" cy="0"/>
          <a:chOff x="0" y="0"/>
          <a:chExt cx="0" cy="0"/>
        </a:xfrm>
      </p:grpSpPr>
      <p:sp>
        <p:nvSpPr>
          <p:cNvPr id="295" name="Google Shape;295;p4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296" name="Google Shape;296;p46"/>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297" name="Google Shape;297;p46"/>
          <p:cNvSpPr txBox="1">
            <a:spLocks noGrp="1"/>
          </p:cNvSpPr>
          <p:nvPr>
            <p:ph type="title"/>
          </p:nvPr>
        </p:nvSpPr>
        <p:spPr>
          <a:xfrm>
            <a:off x="1373150" y="546150"/>
            <a:ext cx="6397800" cy="8115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2800"/>
              <a:buNone/>
              <a:defRPr>
                <a:solidFill>
                  <a:schemeClr val="lt1"/>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tat - 3">
  <p:cSld name="BIG_NUMBER_1_1_1">
    <p:bg>
      <p:bgPr>
        <a:blipFill>
          <a:blip r:embed="rId2">
            <a:alphaModFix/>
          </a:blip>
          <a:stretch>
            <a:fillRect/>
          </a:stretch>
        </a:blipFill>
        <a:effectLst/>
      </p:bgPr>
    </p:bg>
    <p:spTree>
      <p:nvGrpSpPr>
        <p:cNvPr id="1" name="Shape 298"/>
        <p:cNvGrpSpPr/>
        <p:nvPr/>
      </p:nvGrpSpPr>
      <p:grpSpPr>
        <a:xfrm>
          <a:off x="0" y="0"/>
          <a:ext cx="0" cy="0"/>
          <a:chOff x="0" y="0"/>
          <a:chExt cx="0" cy="0"/>
        </a:xfrm>
      </p:grpSpPr>
      <p:sp>
        <p:nvSpPr>
          <p:cNvPr id="299" name="Google Shape;299;p4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300" name="Google Shape;300;p47"/>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301" name="Google Shape;301;p47"/>
          <p:cNvSpPr txBox="1">
            <a:spLocks noGrp="1"/>
          </p:cNvSpPr>
          <p:nvPr>
            <p:ph type="title"/>
          </p:nvPr>
        </p:nvSpPr>
        <p:spPr>
          <a:xfrm>
            <a:off x="612600" y="1357550"/>
            <a:ext cx="3819000" cy="24285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2"/>
        <p:cNvGrpSpPr/>
        <p:nvPr/>
      </p:nvGrpSpPr>
      <p:grpSpPr>
        <a:xfrm>
          <a:off x="0" y="0"/>
          <a:ext cx="0" cy="0"/>
          <a:chOff x="0" y="0"/>
          <a:chExt cx="0" cy="0"/>
        </a:xfrm>
      </p:grpSpPr>
      <p:sp>
        <p:nvSpPr>
          <p:cNvPr id="303" name="Google Shape;303;p4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304" name="Google Shape;304;p48"/>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dk2"/>
        </a:solidFill>
        <a:effectLst/>
      </p:bgPr>
    </p:bg>
    <p:spTree>
      <p:nvGrpSpPr>
        <p:cNvPr id="1" name="Shape 305"/>
        <p:cNvGrpSpPr/>
        <p:nvPr/>
      </p:nvGrpSpPr>
      <p:grpSpPr>
        <a:xfrm>
          <a:off x="0" y="0"/>
          <a:ext cx="0" cy="0"/>
          <a:chOff x="0" y="0"/>
          <a:chExt cx="0" cy="0"/>
        </a:xfrm>
      </p:grpSpPr>
      <p:sp>
        <p:nvSpPr>
          <p:cNvPr id="306" name="Google Shape;306;p4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307" name="Google Shape;307;p4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 Illustration">
  <p:cSld name="TITLE_1_1">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6"/>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35" name="Google Shape;35;p6"/>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pic>
        <p:nvPicPr>
          <p:cNvPr id="36" name="Google Shape;36;p6"/>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37" name="Google Shape;37;p6"/>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8" name="Google Shape;38;p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 Illustration (Dark)">
  <p:cSld name="TITLE_1_1_1">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7"/>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41" name="Google Shape;41;p7"/>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42" name="Google Shape;42;p7"/>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43" name="Google Shape;43;p7"/>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44" name="Google Shape;44;p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 Globe">
  <p:cSld name="TITLE_1_1_1_2">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8"/>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47" name="Google Shape;47;p8"/>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48" name="Google Shape;48;p8"/>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pic>
        <p:nvPicPr>
          <p:cNvPr id="49" name="Google Shape;49;p8"/>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50" name="Google Shape;50;p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ver - Globe 1">
  <p:cSld name="TITLE_1_1_1_2_1">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9"/>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53" name="Google Shape;53;p9"/>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54" name="Google Shape;54;p9"/>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55" name="Google Shape;55;p9"/>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56" name="Google Shape;56;p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ver - Illustration 2">
  <p:cSld name="TITLE_1_1_1_2_1_1">
    <p:bg>
      <p:bgPr>
        <a:blipFill>
          <a:blip r:embed="rId2">
            <a:alphaModFix/>
          </a:blip>
          <a:stretch>
            <a:fillRect/>
          </a:stretch>
        </a:blipFill>
        <a:effectLst/>
      </p:bgPr>
    </p:bg>
    <p:spTree>
      <p:nvGrpSpPr>
        <p:cNvPr id="1" name="Shape 57"/>
        <p:cNvGrpSpPr/>
        <p:nvPr/>
      </p:nvGrpSpPr>
      <p:grpSpPr>
        <a:xfrm>
          <a:off x="0" y="0"/>
          <a:ext cx="0" cy="0"/>
          <a:chOff x="0" y="0"/>
          <a:chExt cx="0" cy="0"/>
        </a:xfrm>
      </p:grpSpPr>
      <p:pic>
        <p:nvPicPr>
          <p:cNvPr id="58" name="Google Shape;58;p10"/>
          <p:cNvPicPr preferRelativeResize="0"/>
          <p:nvPr/>
        </p:nvPicPr>
        <p:blipFill rotWithShape="1">
          <a:blip r:embed="rId3">
            <a:alphaModFix/>
          </a:blip>
          <a:srcRect t="3420" b="-3420"/>
          <a:stretch/>
        </p:blipFill>
        <p:spPr>
          <a:xfrm>
            <a:off x="4528650" y="627125"/>
            <a:ext cx="1438650" cy="273025"/>
          </a:xfrm>
          <a:prstGeom prst="rect">
            <a:avLst/>
          </a:prstGeom>
          <a:noFill/>
          <a:ln>
            <a:noFill/>
          </a:ln>
        </p:spPr>
      </p:pic>
      <p:sp>
        <p:nvSpPr>
          <p:cNvPr id="59" name="Google Shape;59;p10"/>
          <p:cNvSpPr txBox="1">
            <a:spLocks noGrp="1"/>
          </p:cNvSpPr>
          <p:nvPr>
            <p:ph type="ctrTitle"/>
          </p:nvPr>
        </p:nvSpPr>
        <p:spPr>
          <a:xfrm>
            <a:off x="4521425"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60" name="Google Shape;60;p10"/>
          <p:cNvSpPr txBox="1">
            <a:spLocks noGrp="1"/>
          </p:cNvSpPr>
          <p:nvPr>
            <p:ph type="subTitle" idx="1"/>
          </p:nvPr>
        </p:nvSpPr>
        <p:spPr>
          <a:xfrm>
            <a:off x="4521425"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61" name="Google Shape;61;p10"/>
          <p:cNvSpPr txBox="1">
            <a:spLocks noGrp="1"/>
          </p:cNvSpPr>
          <p:nvPr>
            <p:ph type="subTitle" idx="2"/>
          </p:nvPr>
        </p:nvSpPr>
        <p:spPr>
          <a:xfrm>
            <a:off x="4527181"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62" name="Google Shape;62;p1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2600" y="605125"/>
            <a:ext cx="7918800" cy="6498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612600" y="1553875"/>
            <a:ext cx="7918800" cy="30150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9.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DhruvKinger/Link-of-all-blogs" TargetMode="External"/><Relationship Id="rId2" Type="http://schemas.openxmlformats.org/officeDocument/2006/relationships/hyperlink" Target="https://docs.microsoft.com/en-us/azure/cost-management-billing/costs/tutorial-acm-create-budgets" TargetMode="External"/><Relationship Id="rId1" Type="http://schemas.openxmlformats.org/officeDocument/2006/relationships/slideLayout" Target="../slideLayouts/slideLayout12.xml"/><Relationship Id="rId6" Type="http://schemas.openxmlformats.org/officeDocument/2006/relationships/hyperlink" Target="https://www.microsoft.com/en-US/cloudskillschallenge/build/registration/2022" TargetMode="External"/><Relationship Id="rId5" Type="http://schemas.openxmlformats.org/officeDocument/2006/relationships/hyperlink" Target="https://www.nops.io/seven-best-azure-cost-management-tools-to-optimize-your-cloud-spending/" TargetMode="External"/><Relationship Id="rId4" Type="http://schemas.openxmlformats.org/officeDocument/2006/relationships/hyperlink" Target="https://docs.microsoft.com/en-us/learn/certification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0"/>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Cloud Architect Nanodegree Program</a:t>
            </a:r>
            <a:endParaRPr dirty="0"/>
          </a:p>
        </p:txBody>
      </p:sp>
      <p:sp>
        <p:nvSpPr>
          <p:cNvPr id="313" name="Google Shape;313;p50"/>
          <p:cNvSpPr txBox="1">
            <a:spLocks noGrp="1"/>
          </p:cNvSpPr>
          <p:nvPr>
            <p:ph type="subTitle" idx="1"/>
          </p:nvPr>
        </p:nvSpPr>
        <p:spPr>
          <a:xfrm>
            <a:off x="612600" y="2578524"/>
            <a:ext cx="6205800" cy="95269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P3: Secure the Enterprise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Dhruv Kinger</a:t>
            </a:r>
          </a:p>
          <a:p>
            <a:pPr marL="0" lvl="0" indent="0" algn="l" rtl="0">
              <a:spcBef>
                <a:spcPts val="0"/>
              </a:spcBef>
              <a:spcAft>
                <a:spcPts val="0"/>
              </a:spcAft>
              <a:buNone/>
            </a:pPr>
            <a:r>
              <a:rPr lang="en-US" dirty="0"/>
              <a:t>Udacity Mentor| SWE at ThrivePass</a:t>
            </a:r>
          </a:p>
          <a:p>
            <a:pPr marL="0" lvl="0" indent="0" algn="l" rtl="0">
              <a:spcBef>
                <a:spcPts val="0"/>
              </a:spcBef>
              <a:spcAft>
                <a:spcPts val="0"/>
              </a:spcAft>
              <a:buNone/>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298450" y="229500"/>
            <a:ext cx="5909043" cy="630260"/>
          </a:xfrm>
        </p:spPr>
        <p:txBody>
          <a:bodyPr/>
          <a:lstStyle/>
          <a:p>
            <a:r>
              <a:rPr lang="en-IN" sz="2800" dirty="0"/>
              <a:t>Rubric Points continued</a:t>
            </a:r>
          </a:p>
        </p:txBody>
      </p:sp>
      <p:pic>
        <p:nvPicPr>
          <p:cNvPr id="4" name="Picture 3" descr="Graphical user interface, text, application, email&#10;&#10;Description automatically generated">
            <a:extLst>
              <a:ext uri="{FF2B5EF4-FFF2-40B4-BE49-F238E27FC236}">
                <a16:creationId xmlns:a16="http://schemas.microsoft.com/office/drawing/2014/main" id="{2B125242-2936-21D6-715B-261F6A8CDA46}"/>
              </a:ext>
            </a:extLst>
          </p:cNvPr>
          <p:cNvPicPr>
            <a:picLocks noChangeAspect="1"/>
          </p:cNvPicPr>
          <p:nvPr/>
        </p:nvPicPr>
        <p:blipFill>
          <a:blip r:embed="rId2"/>
          <a:stretch>
            <a:fillRect/>
          </a:stretch>
        </p:blipFill>
        <p:spPr>
          <a:xfrm>
            <a:off x="387351" y="859760"/>
            <a:ext cx="7639049" cy="2827502"/>
          </a:xfrm>
          <a:prstGeom prst="rect">
            <a:avLst/>
          </a:prstGeom>
        </p:spPr>
      </p:pic>
    </p:spTree>
    <p:extLst>
      <p:ext uri="{BB962C8B-B14F-4D97-AF65-F5344CB8AC3E}">
        <p14:creationId xmlns:p14="http://schemas.microsoft.com/office/powerpoint/2010/main" val="2376852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476249" y="128887"/>
            <a:ext cx="5946851" cy="647100"/>
          </a:xfrm>
        </p:spPr>
        <p:txBody>
          <a:bodyPr/>
          <a:lstStyle/>
          <a:p>
            <a:r>
              <a:rPr lang="en-IN" sz="2800" dirty="0"/>
              <a:t>Rubric Points continued</a:t>
            </a:r>
          </a:p>
        </p:txBody>
      </p:sp>
      <p:pic>
        <p:nvPicPr>
          <p:cNvPr id="5" name="Picture 4" descr="Graphical user interface, text, application&#10;&#10;Description automatically generated">
            <a:extLst>
              <a:ext uri="{FF2B5EF4-FFF2-40B4-BE49-F238E27FC236}">
                <a16:creationId xmlns:a16="http://schemas.microsoft.com/office/drawing/2014/main" id="{617214D9-355F-5C66-CE2B-75B9EC44F297}"/>
              </a:ext>
            </a:extLst>
          </p:cNvPr>
          <p:cNvPicPr>
            <a:picLocks noChangeAspect="1"/>
          </p:cNvPicPr>
          <p:nvPr/>
        </p:nvPicPr>
        <p:blipFill>
          <a:blip r:embed="rId2"/>
          <a:stretch>
            <a:fillRect/>
          </a:stretch>
        </p:blipFill>
        <p:spPr>
          <a:xfrm>
            <a:off x="596900" y="650158"/>
            <a:ext cx="7315200" cy="3350342"/>
          </a:xfrm>
          <a:prstGeom prst="rect">
            <a:avLst/>
          </a:prstGeom>
        </p:spPr>
      </p:pic>
    </p:spTree>
    <p:extLst>
      <p:ext uri="{BB962C8B-B14F-4D97-AF65-F5344CB8AC3E}">
        <p14:creationId xmlns:p14="http://schemas.microsoft.com/office/powerpoint/2010/main" val="195153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216195" y="365143"/>
            <a:ext cx="6051394" cy="647100"/>
          </a:xfrm>
        </p:spPr>
        <p:txBody>
          <a:bodyPr/>
          <a:lstStyle/>
          <a:p>
            <a:r>
              <a:rPr lang="en-IN" sz="2800" dirty="0"/>
              <a:t>Rubric Points continued</a:t>
            </a:r>
          </a:p>
        </p:txBody>
      </p:sp>
      <p:pic>
        <p:nvPicPr>
          <p:cNvPr id="4" name="Picture 3" descr="A screenshot of a computer&#10;&#10;Description automatically generated with low confidence">
            <a:extLst>
              <a:ext uri="{FF2B5EF4-FFF2-40B4-BE49-F238E27FC236}">
                <a16:creationId xmlns:a16="http://schemas.microsoft.com/office/drawing/2014/main" id="{4B93AC8A-4207-B357-AD21-04F438A5A58E}"/>
              </a:ext>
            </a:extLst>
          </p:cNvPr>
          <p:cNvPicPr>
            <a:picLocks noChangeAspect="1"/>
          </p:cNvPicPr>
          <p:nvPr/>
        </p:nvPicPr>
        <p:blipFill>
          <a:blip r:embed="rId3"/>
          <a:stretch>
            <a:fillRect/>
          </a:stretch>
        </p:blipFill>
        <p:spPr>
          <a:xfrm>
            <a:off x="317500" y="1012243"/>
            <a:ext cx="7810500" cy="2649160"/>
          </a:xfrm>
          <a:prstGeom prst="rect">
            <a:avLst/>
          </a:prstGeom>
        </p:spPr>
      </p:pic>
    </p:spTree>
    <p:extLst>
      <p:ext uri="{BB962C8B-B14F-4D97-AF65-F5344CB8AC3E}">
        <p14:creationId xmlns:p14="http://schemas.microsoft.com/office/powerpoint/2010/main" val="3836716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279695" y="92093"/>
            <a:ext cx="6051394" cy="647100"/>
          </a:xfrm>
        </p:spPr>
        <p:txBody>
          <a:bodyPr/>
          <a:lstStyle/>
          <a:p>
            <a:r>
              <a:rPr lang="en-IN" sz="2800" dirty="0"/>
              <a:t>Rubric Points continued</a:t>
            </a:r>
          </a:p>
        </p:txBody>
      </p:sp>
      <p:pic>
        <p:nvPicPr>
          <p:cNvPr id="5" name="Picture 4" descr="Graphical user interface, text, application, email&#10;&#10;Description automatically generated">
            <a:extLst>
              <a:ext uri="{FF2B5EF4-FFF2-40B4-BE49-F238E27FC236}">
                <a16:creationId xmlns:a16="http://schemas.microsoft.com/office/drawing/2014/main" id="{5B262E39-3DC7-25B6-F493-E3DCD810D4F7}"/>
              </a:ext>
            </a:extLst>
          </p:cNvPr>
          <p:cNvPicPr>
            <a:picLocks noChangeAspect="1"/>
          </p:cNvPicPr>
          <p:nvPr/>
        </p:nvPicPr>
        <p:blipFill>
          <a:blip r:embed="rId3"/>
          <a:stretch>
            <a:fillRect/>
          </a:stretch>
        </p:blipFill>
        <p:spPr>
          <a:xfrm>
            <a:off x="374648" y="675692"/>
            <a:ext cx="7647057" cy="1794457"/>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4A5045E3-6990-CDD4-3BD2-EB17339FA253}"/>
              </a:ext>
            </a:extLst>
          </p:cNvPr>
          <p:cNvPicPr>
            <a:picLocks noChangeAspect="1"/>
          </p:cNvPicPr>
          <p:nvPr/>
        </p:nvPicPr>
        <p:blipFill>
          <a:blip r:embed="rId4"/>
          <a:stretch>
            <a:fillRect/>
          </a:stretch>
        </p:blipFill>
        <p:spPr>
          <a:xfrm>
            <a:off x="374648" y="2673352"/>
            <a:ext cx="7696202" cy="1368578"/>
          </a:xfrm>
          <a:prstGeom prst="rect">
            <a:avLst/>
          </a:prstGeom>
        </p:spPr>
      </p:pic>
    </p:spTree>
    <p:extLst>
      <p:ext uri="{BB962C8B-B14F-4D97-AF65-F5344CB8AC3E}">
        <p14:creationId xmlns:p14="http://schemas.microsoft.com/office/powerpoint/2010/main" val="1821884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9849-7F9E-46A9-8935-31F73FC9F3CC}"/>
              </a:ext>
            </a:extLst>
          </p:cNvPr>
          <p:cNvSpPr>
            <a:spLocks noGrp="1"/>
          </p:cNvSpPr>
          <p:nvPr>
            <p:ph type="ctrTitle"/>
          </p:nvPr>
        </p:nvSpPr>
        <p:spPr>
          <a:xfrm>
            <a:off x="560558" y="63393"/>
            <a:ext cx="7349371" cy="709758"/>
          </a:xfrm>
        </p:spPr>
        <p:txBody>
          <a:bodyPr/>
          <a:lstStyle/>
          <a:p>
            <a:r>
              <a:rPr lang="en-US" sz="3600" dirty="0"/>
              <a:t>Benefits of Moving to Azure</a:t>
            </a:r>
            <a:endParaRPr lang="en-IN" sz="3600" dirty="0"/>
          </a:p>
        </p:txBody>
      </p:sp>
      <p:sp>
        <p:nvSpPr>
          <p:cNvPr id="3" name="Subtitle 2">
            <a:extLst>
              <a:ext uri="{FF2B5EF4-FFF2-40B4-BE49-F238E27FC236}">
                <a16:creationId xmlns:a16="http://schemas.microsoft.com/office/drawing/2014/main" id="{D9A9F1D0-EE0B-4E6F-A133-5BF871B30A42}"/>
              </a:ext>
            </a:extLst>
          </p:cNvPr>
          <p:cNvSpPr>
            <a:spLocks noGrp="1"/>
          </p:cNvSpPr>
          <p:nvPr>
            <p:ph type="subTitle" idx="1"/>
          </p:nvPr>
        </p:nvSpPr>
        <p:spPr>
          <a:xfrm>
            <a:off x="521889" y="970849"/>
            <a:ext cx="8100222" cy="3201801"/>
          </a:xfrm>
        </p:spPr>
        <p:txBody>
          <a:bodyPr/>
          <a:lstStyle/>
          <a:p>
            <a:pPr>
              <a:buFont typeface="Arial" panose="020B0604020202020204" pitchFamily="34" charset="0"/>
              <a:buChar char="•"/>
            </a:pPr>
            <a:r>
              <a:rPr lang="en-US" b="1" dirty="0"/>
              <a:t>Data Security : Security in Microsoft Azure is built in at different levels and can be customized as per customer requirements. The security of data stored in Azure is managed by encrypting the data at rest through various mechanisms.</a:t>
            </a:r>
          </a:p>
          <a:p>
            <a:pPr>
              <a:buFont typeface="Arial" panose="020B0604020202020204" pitchFamily="34" charset="0"/>
              <a:buChar char="•"/>
            </a:pPr>
            <a:endParaRPr lang="en-US" dirty="0"/>
          </a:p>
          <a:p>
            <a:pPr algn="just">
              <a:buFont typeface="Arial" panose="020B0604020202020204" pitchFamily="34" charset="0"/>
              <a:buChar char="•"/>
            </a:pPr>
            <a:r>
              <a:rPr lang="en-US" b="1" dirty="0"/>
              <a:t>Data Resiliency (elasticity) : When you use Azure cloud storage, your data is physically stored in secure data centers operated by Microsoft. For example, the disks of the virtual machines that you use for your virtual machine are stored as page blobs in Azure storage.</a:t>
            </a:r>
          </a:p>
          <a:p>
            <a:pPr algn="just">
              <a:buFont typeface="Arial" panose="020B0604020202020204" pitchFamily="34" charset="0"/>
              <a:buChar char="•"/>
            </a:pPr>
            <a:endParaRPr lang="en-US" b="1" dirty="0"/>
          </a:p>
          <a:p>
            <a:pPr algn="just">
              <a:buFont typeface="Arial" panose="020B0604020202020204" pitchFamily="34" charset="0"/>
              <a:buChar char="•"/>
            </a:pPr>
            <a:r>
              <a:rPr lang="en-IN" dirty="0"/>
              <a:t>Single-Pane Operations</a:t>
            </a:r>
            <a:r>
              <a:rPr lang="en-US" b="1" dirty="0"/>
              <a:t> : Last but not the least, it is important to have a single pane of management to gain visibility and insights into what is happening with your infrastructure, &amp; Azure completely fits into this.</a:t>
            </a:r>
            <a:endParaRPr lang="en-IN" dirty="0"/>
          </a:p>
        </p:txBody>
      </p:sp>
    </p:spTree>
    <p:extLst>
      <p:ext uri="{BB962C8B-B14F-4D97-AF65-F5344CB8AC3E}">
        <p14:creationId xmlns:p14="http://schemas.microsoft.com/office/powerpoint/2010/main" val="1596550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B9C3-B1A9-443B-B66C-F62DAB2DA21C}"/>
              </a:ext>
            </a:extLst>
          </p:cNvPr>
          <p:cNvSpPr>
            <a:spLocks noGrp="1"/>
          </p:cNvSpPr>
          <p:nvPr>
            <p:ph type="ctrTitle"/>
          </p:nvPr>
        </p:nvSpPr>
        <p:spPr>
          <a:xfrm>
            <a:off x="1036346" y="360757"/>
            <a:ext cx="6205800" cy="899040"/>
          </a:xfrm>
        </p:spPr>
        <p:txBody>
          <a:bodyPr/>
          <a:lstStyle/>
          <a:p>
            <a:pPr algn="ctr"/>
            <a:r>
              <a:rPr lang="en-IN" dirty="0"/>
              <a:t>Let’s discuss</a:t>
            </a:r>
          </a:p>
        </p:txBody>
      </p:sp>
      <p:pic>
        <p:nvPicPr>
          <p:cNvPr id="5" name="Picture 4" descr="Diagram&#10;&#10;Description automatically generated">
            <a:extLst>
              <a:ext uri="{FF2B5EF4-FFF2-40B4-BE49-F238E27FC236}">
                <a16:creationId xmlns:a16="http://schemas.microsoft.com/office/drawing/2014/main" id="{0E923A37-6285-4512-91A4-4EAD8AECD449}"/>
              </a:ext>
            </a:extLst>
          </p:cNvPr>
          <p:cNvPicPr>
            <a:picLocks noChangeAspect="1"/>
          </p:cNvPicPr>
          <p:nvPr/>
        </p:nvPicPr>
        <p:blipFill>
          <a:blip r:embed="rId2"/>
          <a:stretch>
            <a:fillRect/>
          </a:stretch>
        </p:blipFill>
        <p:spPr>
          <a:xfrm>
            <a:off x="1801890" y="1505124"/>
            <a:ext cx="5540220" cy="2415749"/>
          </a:xfrm>
          <a:prstGeom prst="rect">
            <a:avLst/>
          </a:prstGeom>
        </p:spPr>
      </p:pic>
    </p:spTree>
    <p:extLst>
      <p:ext uri="{BB962C8B-B14F-4D97-AF65-F5344CB8AC3E}">
        <p14:creationId xmlns:p14="http://schemas.microsoft.com/office/powerpoint/2010/main" val="4135826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9849-7F9E-46A9-8935-31F73FC9F3CC}"/>
              </a:ext>
            </a:extLst>
          </p:cNvPr>
          <p:cNvSpPr>
            <a:spLocks noGrp="1"/>
          </p:cNvSpPr>
          <p:nvPr>
            <p:ph type="ctrTitle"/>
          </p:nvPr>
        </p:nvSpPr>
        <p:spPr>
          <a:xfrm>
            <a:off x="560558" y="1"/>
            <a:ext cx="7349371" cy="652130"/>
          </a:xfrm>
        </p:spPr>
        <p:txBody>
          <a:bodyPr/>
          <a:lstStyle/>
          <a:p>
            <a:r>
              <a:rPr lang="en-US" sz="3600" dirty="0"/>
              <a:t>Governance in Microsoft Azure</a:t>
            </a:r>
            <a:endParaRPr lang="en-IN" sz="3600" dirty="0"/>
          </a:p>
        </p:txBody>
      </p:sp>
      <p:sp>
        <p:nvSpPr>
          <p:cNvPr id="3" name="Subtitle 2">
            <a:extLst>
              <a:ext uri="{FF2B5EF4-FFF2-40B4-BE49-F238E27FC236}">
                <a16:creationId xmlns:a16="http://schemas.microsoft.com/office/drawing/2014/main" id="{D9A9F1D0-EE0B-4E6F-A133-5BF871B30A42}"/>
              </a:ext>
            </a:extLst>
          </p:cNvPr>
          <p:cNvSpPr>
            <a:spLocks noGrp="1"/>
          </p:cNvSpPr>
          <p:nvPr>
            <p:ph type="subTitle" idx="1"/>
          </p:nvPr>
        </p:nvSpPr>
        <p:spPr>
          <a:xfrm>
            <a:off x="560558" y="851123"/>
            <a:ext cx="8100222" cy="3635816"/>
          </a:xfrm>
        </p:spPr>
        <p:txBody>
          <a:bodyPr/>
          <a:lstStyle/>
          <a:p>
            <a:pPr algn="just">
              <a:buFont typeface="Arial" panose="020B0604020202020204" pitchFamily="34" charset="0"/>
              <a:buChar char="•"/>
            </a:pPr>
            <a:r>
              <a:rPr lang="en-US" sz="1300" b="1" dirty="0">
                <a:solidFill>
                  <a:schemeClr val="bg1"/>
                </a:solidFill>
              </a:rPr>
              <a:t>Azure Policy </a:t>
            </a:r>
            <a:r>
              <a:rPr lang="en-US" sz="1300" b="1" dirty="0"/>
              <a:t>allows you to create, assign, and manage policy definitions to enforce rules for your resources. Azure Policies keeps those resources in compliance with your corporate standards. </a:t>
            </a:r>
          </a:p>
          <a:p>
            <a:pPr algn="just">
              <a:buFont typeface="Arial" panose="020B0604020202020204" pitchFamily="34" charset="0"/>
              <a:buChar char="•"/>
            </a:pPr>
            <a:endParaRPr lang="en-US" sz="1300" b="1" dirty="0">
              <a:solidFill>
                <a:schemeClr val="tx1"/>
              </a:solidFill>
            </a:endParaRPr>
          </a:p>
          <a:p>
            <a:pPr algn="just">
              <a:buFont typeface="Arial" panose="020B0604020202020204" pitchFamily="34" charset="0"/>
              <a:buChar char="•"/>
            </a:pPr>
            <a:r>
              <a:rPr lang="en-US" sz="1300" b="1" dirty="0">
                <a:solidFill>
                  <a:schemeClr val="bg1"/>
                </a:solidFill>
              </a:rPr>
              <a:t>Role Based Access Control </a:t>
            </a:r>
            <a:r>
              <a:rPr lang="en-US" sz="1300" b="1" dirty="0"/>
              <a:t>to manage who can access specific features, resources or implement new technologies. </a:t>
            </a:r>
          </a:p>
          <a:p>
            <a:pPr algn="just">
              <a:buFont typeface="Arial" panose="020B0604020202020204" pitchFamily="34" charset="0"/>
              <a:buChar char="•"/>
            </a:pPr>
            <a:endParaRPr lang="en-US" sz="1300" b="1" dirty="0">
              <a:solidFill>
                <a:schemeClr val="tx1"/>
              </a:solidFill>
            </a:endParaRPr>
          </a:p>
          <a:p>
            <a:pPr algn="just">
              <a:buFont typeface="Arial" panose="020B0604020202020204" pitchFamily="34" charset="0"/>
              <a:buChar char="•"/>
            </a:pPr>
            <a:r>
              <a:rPr lang="en-US" sz="1300" b="1" dirty="0">
                <a:solidFill>
                  <a:schemeClr val="bg1"/>
                </a:solidFill>
              </a:rPr>
              <a:t>Tenant and subscription management for d</a:t>
            </a:r>
            <a:r>
              <a:rPr lang="en-US" sz="1300" b="1" dirty="0"/>
              <a:t>eciding on the amount of tenants and subscriptions is something you want to get right from the start. Architecting the right structure for your tenants and subscriptions is a foundation of good governance. </a:t>
            </a:r>
          </a:p>
          <a:p>
            <a:pPr algn="just">
              <a:buFont typeface="Arial" panose="020B0604020202020204" pitchFamily="34" charset="0"/>
              <a:buChar char="•"/>
            </a:pPr>
            <a:endParaRPr lang="en-US" sz="1300" b="1" dirty="0"/>
          </a:p>
          <a:p>
            <a:pPr algn="just">
              <a:buFont typeface="Arial" panose="020B0604020202020204" pitchFamily="34" charset="0"/>
              <a:buChar char="•"/>
            </a:pPr>
            <a:r>
              <a:rPr lang="en-US" sz="1300" b="1" dirty="0"/>
              <a:t>Resource Tagging for organizing resources for cost management, technical management or just to create an overview. Without </a:t>
            </a:r>
            <a:r>
              <a:rPr lang="en-US" sz="1300" b="1" dirty="0" err="1"/>
              <a:t>organising</a:t>
            </a:r>
            <a:r>
              <a:rPr lang="en-US" sz="1300" b="1" dirty="0"/>
              <a:t> your resources things can become complicated. </a:t>
            </a:r>
          </a:p>
          <a:p>
            <a:pPr algn="just">
              <a:buFont typeface="Arial" panose="020B0604020202020204" pitchFamily="34" charset="0"/>
              <a:buChar char="•"/>
            </a:pPr>
            <a:endParaRPr lang="en-US" sz="1300" b="1" dirty="0"/>
          </a:p>
          <a:p>
            <a:pPr algn="just">
              <a:buFont typeface="Arial" panose="020B0604020202020204" pitchFamily="34" charset="0"/>
              <a:buChar char="•"/>
            </a:pPr>
            <a:r>
              <a:rPr lang="en-US" sz="1300" b="1" dirty="0"/>
              <a:t>Azure Cost Management to track cloud usage and expenditures for your Azure resources and other cloud providers. </a:t>
            </a:r>
            <a:endParaRPr lang="en-IN" sz="1300" dirty="0"/>
          </a:p>
        </p:txBody>
      </p:sp>
    </p:spTree>
    <p:extLst>
      <p:ext uri="{BB962C8B-B14F-4D97-AF65-F5344CB8AC3E}">
        <p14:creationId xmlns:p14="http://schemas.microsoft.com/office/powerpoint/2010/main" val="3912704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9849-7F9E-46A9-8935-31F73FC9F3CC}"/>
              </a:ext>
            </a:extLst>
          </p:cNvPr>
          <p:cNvSpPr>
            <a:spLocks noGrp="1"/>
          </p:cNvSpPr>
          <p:nvPr>
            <p:ph type="ctrTitle"/>
          </p:nvPr>
        </p:nvSpPr>
        <p:spPr>
          <a:xfrm>
            <a:off x="638530" y="283535"/>
            <a:ext cx="8100222" cy="567588"/>
          </a:xfrm>
        </p:spPr>
        <p:txBody>
          <a:bodyPr/>
          <a:lstStyle/>
          <a:p>
            <a:r>
              <a:rPr lang="en-US" sz="3200" dirty="0"/>
              <a:t>Why to implement governance on Azure?</a:t>
            </a:r>
            <a:br>
              <a:rPr lang="en-US" sz="3600" dirty="0"/>
            </a:br>
            <a:endParaRPr lang="en-IN" sz="3600" dirty="0"/>
          </a:p>
        </p:txBody>
      </p:sp>
      <p:sp>
        <p:nvSpPr>
          <p:cNvPr id="3" name="Subtitle 2">
            <a:extLst>
              <a:ext uri="{FF2B5EF4-FFF2-40B4-BE49-F238E27FC236}">
                <a16:creationId xmlns:a16="http://schemas.microsoft.com/office/drawing/2014/main" id="{D9A9F1D0-EE0B-4E6F-A133-5BF871B30A42}"/>
              </a:ext>
            </a:extLst>
          </p:cNvPr>
          <p:cNvSpPr>
            <a:spLocks noGrp="1"/>
          </p:cNvSpPr>
          <p:nvPr>
            <p:ph type="subTitle" idx="1"/>
          </p:nvPr>
        </p:nvSpPr>
        <p:spPr>
          <a:xfrm>
            <a:off x="638530" y="851123"/>
            <a:ext cx="8100222" cy="3182161"/>
          </a:xfrm>
        </p:spPr>
        <p:txBody>
          <a:bodyPr/>
          <a:lstStyle/>
          <a:p>
            <a:pPr algn="just">
              <a:buFont typeface="Arial" panose="020B0604020202020204" pitchFamily="34" charset="0"/>
              <a:buChar char="•"/>
            </a:pPr>
            <a:r>
              <a:rPr lang="en-US" sz="1300" b="1" dirty="0">
                <a:solidFill>
                  <a:schemeClr val="bg1"/>
                </a:solidFill>
              </a:rPr>
              <a:t>Security &amp; compliance : Customers will demand some form of compliance, trust and security. And if you want to scale your business, you want that too. Through governance, resources can be configured consistently to manage security and compliance risks.</a:t>
            </a:r>
          </a:p>
          <a:p>
            <a:pPr algn="just">
              <a:buFont typeface="Arial" panose="020B0604020202020204" pitchFamily="34" charset="0"/>
              <a:buChar char="•"/>
            </a:pPr>
            <a:endParaRPr lang="en-US" sz="1300" b="1" dirty="0">
              <a:solidFill>
                <a:schemeClr val="bg1"/>
              </a:solidFill>
            </a:endParaRPr>
          </a:p>
          <a:p>
            <a:pPr algn="just">
              <a:buFont typeface="Arial" panose="020B0604020202020204" pitchFamily="34" charset="0"/>
              <a:buChar char="•"/>
            </a:pPr>
            <a:r>
              <a:rPr lang="en-US" sz="1300" b="1" dirty="0">
                <a:solidFill>
                  <a:schemeClr val="bg1"/>
                </a:solidFill>
              </a:rPr>
              <a:t>Consistency : In Azure you can choose to deploy a wide variety of technologies, scale your resources as big as you want and deploy them in whichever region you want. The fact that you have those capabilities does not mean you have to provide everyone with the ability to use all of them. In fact, you want to focus on specific technologies and make sure your team deploys them the way that you and your customers expect them to be deployed. </a:t>
            </a:r>
          </a:p>
          <a:p>
            <a:pPr algn="just">
              <a:buFont typeface="Arial" panose="020B0604020202020204" pitchFamily="34" charset="0"/>
              <a:buChar char="•"/>
            </a:pPr>
            <a:endParaRPr lang="en-US" sz="1300" b="1" dirty="0">
              <a:solidFill>
                <a:schemeClr val="bg1"/>
              </a:solidFill>
            </a:endParaRPr>
          </a:p>
          <a:p>
            <a:pPr algn="just">
              <a:buFont typeface="Arial" panose="020B0604020202020204" pitchFamily="34" charset="0"/>
              <a:buChar char="•"/>
            </a:pPr>
            <a:r>
              <a:rPr lang="en-US" sz="1300" b="1" dirty="0">
                <a:solidFill>
                  <a:schemeClr val="bg1"/>
                </a:solidFill>
              </a:rPr>
              <a:t>Controlling your costs : Implementing the correct guard rails will make your costs predictable. </a:t>
            </a:r>
          </a:p>
          <a:p>
            <a:pPr algn="just">
              <a:buFont typeface="Arial" panose="020B0604020202020204" pitchFamily="34" charset="0"/>
              <a:buChar char="•"/>
            </a:pPr>
            <a:endParaRPr lang="en-US" sz="1300" b="1" dirty="0">
              <a:solidFill>
                <a:schemeClr val="bg1"/>
              </a:solidFill>
            </a:endParaRPr>
          </a:p>
          <a:p>
            <a:pPr algn="just">
              <a:buFont typeface="Arial" panose="020B0604020202020204" pitchFamily="34" charset="0"/>
              <a:buChar char="•"/>
            </a:pPr>
            <a:r>
              <a:rPr lang="en-US" sz="1300" b="1" dirty="0">
                <a:solidFill>
                  <a:schemeClr val="bg1"/>
                </a:solidFill>
              </a:rPr>
              <a:t>Transparency : Controlling who has access to what, what’s running where and who is using it also gives you the possibility to be transparent to your customers.</a:t>
            </a:r>
            <a:endParaRPr lang="en-US" sz="1300" b="1" dirty="0">
              <a:solidFill>
                <a:schemeClr val="tx1"/>
              </a:solidFill>
            </a:endParaRPr>
          </a:p>
        </p:txBody>
      </p:sp>
    </p:spTree>
    <p:extLst>
      <p:ext uri="{BB962C8B-B14F-4D97-AF65-F5344CB8AC3E}">
        <p14:creationId xmlns:p14="http://schemas.microsoft.com/office/powerpoint/2010/main" val="138008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FEBF-1A04-4FDB-B48B-5394747DD787}"/>
              </a:ext>
            </a:extLst>
          </p:cNvPr>
          <p:cNvSpPr>
            <a:spLocks noGrp="1"/>
          </p:cNvSpPr>
          <p:nvPr>
            <p:ph type="ctrTitle"/>
          </p:nvPr>
        </p:nvSpPr>
        <p:spPr>
          <a:xfrm>
            <a:off x="612600" y="390494"/>
            <a:ext cx="6205800" cy="1239900"/>
          </a:xfrm>
        </p:spPr>
        <p:txBody>
          <a:bodyPr/>
          <a:lstStyle/>
          <a:p>
            <a:r>
              <a:rPr lang="en-US" dirty="0"/>
              <a:t>Additional Resources</a:t>
            </a:r>
            <a:endParaRPr lang="en-IN" dirty="0"/>
          </a:p>
        </p:txBody>
      </p:sp>
      <p:sp>
        <p:nvSpPr>
          <p:cNvPr id="3" name="Subtitle 2">
            <a:extLst>
              <a:ext uri="{FF2B5EF4-FFF2-40B4-BE49-F238E27FC236}">
                <a16:creationId xmlns:a16="http://schemas.microsoft.com/office/drawing/2014/main" id="{690945C8-2EBF-443A-9EFC-5C8D97604D5E}"/>
              </a:ext>
            </a:extLst>
          </p:cNvPr>
          <p:cNvSpPr>
            <a:spLocks noGrp="1"/>
          </p:cNvSpPr>
          <p:nvPr>
            <p:ph type="subTitle" idx="1"/>
          </p:nvPr>
        </p:nvSpPr>
        <p:spPr>
          <a:xfrm>
            <a:off x="612600" y="1630394"/>
            <a:ext cx="6985098" cy="2114064"/>
          </a:xfrm>
        </p:spPr>
        <p:txBody>
          <a:bodyPr/>
          <a:lstStyle/>
          <a:p>
            <a:endParaRPr lang="en-US" dirty="0"/>
          </a:p>
          <a:p>
            <a:pPr>
              <a:lnSpc>
                <a:spcPct val="150000"/>
              </a:lnSpc>
              <a:buFont typeface="Arial" panose="020B0604020202020204" pitchFamily="34" charset="0"/>
              <a:buChar char="•"/>
            </a:pPr>
            <a:r>
              <a:rPr lang="en-IN" dirty="0"/>
              <a:t>How to Setup a </a:t>
            </a:r>
            <a:r>
              <a:rPr lang="en-IN" b="1" dirty="0">
                <a:solidFill>
                  <a:schemeClr val="bg1"/>
                </a:solidFill>
                <a:hlinkClick r:id="rId2">
                  <a:extLst>
                    <a:ext uri="{A12FA001-AC4F-418D-AE19-62706E023703}">
                      <ahyp:hlinkClr xmlns:ahyp="http://schemas.microsoft.com/office/drawing/2018/hyperlinkcolor" val="tx"/>
                    </a:ext>
                  </a:extLst>
                </a:hlinkClick>
              </a:rPr>
              <a:t>Azure Budgets</a:t>
            </a:r>
            <a:r>
              <a:rPr lang="en-IN" b="1" dirty="0">
                <a:solidFill>
                  <a:schemeClr val="bg1"/>
                </a:solidFill>
              </a:rPr>
              <a:t> </a:t>
            </a:r>
            <a:r>
              <a:rPr lang="en-IN" dirty="0"/>
              <a:t>?</a:t>
            </a:r>
          </a:p>
          <a:p>
            <a:pPr>
              <a:lnSpc>
                <a:spcPct val="150000"/>
              </a:lnSpc>
              <a:buFont typeface="Arial" panose="020B0604020202020204" pitchFamily="34" charset="0"/>
              <a:buChar char="•"/>
            </a:pPr>
            <a:r>
              <a:rPr lang="en-IN" dirty="0"/>
              <a:t>Want to read some of mine Azure Related </a:t>
            </a:r>
            <a:r>
              <a:rPr lang="en-IN" dirty="0">
                <a:solidFill>
                  <a:schemeClr val="tx2"/>
                </a:solidFill>
                <a:hlinkClick r:id="rId3">
                  <a:extLst>
                    <a:ext uri="{A12FA001-AC4F-418D-AE19-62706E023703}">
                      <ahyp:hlinkClr xmlns:ahyp="http://schemas.microsoft.com/office/drawing/2018/hyperlinkcolor" val="tx"/>
                    </a:ext>
                  </a:extLst>
                </a:hlinkClick>
              </a:rPr>
              <a:t>Blogs</a:t>
            </a:r>
            <a:r>
              <a:rPr lang="en-IN" dirty="0"/>
              <a:t> ?</a:t>
            </a:r>
          </a:p>
          <a:p>
            <a:pPr>
              <a:lnSpc>
                <a:spcPct val="150000"/>
              </a:lnSpc>
              <a:buFont typeface="Arial" panose="020B0604020202020204" pitchFamily="34" charset="0"/>
              <a:buChar char="•"/>
            </a:pPr>
            <a:r>
              <a:rPr lang="en-IN" dirty="0"/>
              <a:t>Thinking to get Microsoft Certified ? Here are some of the </a:t>
            </a:r>
            <a:r>
              <a:rPr lang="en-IN" dirty="0">
                <a:solidFill>
                  <a:schemeClr val="tx2"/>
                </a:solidFill>
                <a:hlinkClick r:id="rId4">
                  <a:extLst>
                    <a:ext uri="{A12FA001-AC4F-418D-AE19-62706E023703}">
                      <ahyp:hlinkClr xmlns:ahyp="http://schemas.microsoft.com/office/drawing/2018/hyperlinkcolor" val="tx"/>
                    </a:ext>
                  </a:extLst>
                </a:hlinkClick>
              </a:rPr>
              <a:t>Paths</a:t>
            </a:r>
            <a:r>
              <a:rPr lang="en-IN" dirty="0"/>
              <a:t>.</a:t>
            </a:r>
          </a:p>
          <a:p>
            <a:pPr>
              <a:lnSpc>
                <a:spcPct val="150000"/>
              </a:lnSpc>
              <a:buFont typeface="Arial" panose="020B0604020202020204" pitchFamily="34" charset="0"/>
              <a:buChar char="•"/>
            </a:pPr>
            <a:r>
              <a:rPr lang="en-IN" dirty="0"/>
              <a:t>Want to optimize your cloud spending ? Do give a </a:t>
            </a:r>
            <a:r>
              <a:rPr lang="en-IN" dirty="0">
                <a:solidFill>
                  <a:schemeClr val="tx2"/>
                </a:solidFill>
                <a:hlinkClick r:id="rId5">
                  <a:extLst>
                    <a:ext uri="{A12FA001-AC4F-418D-AE19-62706E023703}">
                      <ahyp:hlinkClr xmlns:ahyp="http://schemas.microsoft.com/office/drawing/2018/hyperlinkcolor" val="tx"/>
                    </a:ext>
                  </a:extLst>
                </a:hlinkClick>
              </a:rPr>
              <a:t>Read</a:t>
            </a:r>
            <a:r>
              <a:rPr lang="en-IN" dirty="0"/>
              <a:t>.</a:t>
            </a:r>
          </a:p>
          <a:p>
            <a:pPr>
              <a:lnSpc>
                <a:spcPct val="150000"/>
              </a:lnSpc>
              <a:buFont typeface="Arial" panose="020B0604020202020204" pitchFamily="34" charset="0"/>
              <a:buChar char="•"/>
            </a:pPr>
            <a:r>
              <a:rPr lang="en-IN" dirty="0"/>
              <a:t>Want a Free Voucher for Microsoft Certification Exam ? Do give a </a:t>
            </a:r>
            <a:r>
              <a:rPr lang="en-IN" dirty="0">
                <a:solidFill>
                  <a:schemeClr val="bg1"/>
                </a:solidFill>
                <a:hlinkClick r:id="rId6">
                  <a:extLst>
                    <a:ext uri="{A12FA001-AC4F-418D-AE19-62706E023703}">
                      <ahyp:hlinkClr xmlns:ahyp="http://schemas.microsoft.com/office/drawing/2018/hyperlinkcolor" val="tx"/>
                    </a:ext>
                  </a:extLst>
                </a:hlinkClick>
              </a:rPr>
              <a:t>Read</a:t>
            </a:r>
            <a:r>
              <a:rPr lang="en-IN" dirty="0"/>
              <a:t>. </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774738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2052-E659-494D-A20D-2BEDD9C00A94}"/>
              </a:ext>
            </a:extLst>
          </p:cNvPr>
          <p:cNvSpPr>
            <a:spLocks noGrp="1"/>
          </p:cNvSpPr>
          <p:nvPr>
            <p:ph type="ctrTitle"/>
          </p:nvPr>
        </p:nvSpPr>
        <p:spPr>
          <a:xfrm>
            <a:off x="612600" y="531742"/>
            <a:ext cx="6205800" cy="1239900"/>
          </a:xfrm>
        </p:spPr>
        <p:txBody>
          <a:bodyPr/>
          <a:lstStyle/>
          <a:p>
            <a:r>
              <a:rPr lang="en-US" dirty="0"/>
              <a:t>🙏 Thanks 🙏 </a:t>
            </a:r>
            <a:endParaRPr lang="en-IN" dirty="0"/>
          </a:p>
        </p:txBody>
      </p:sp>
      <p:sp>
        <p:nvSpPr>
          <p:cNvPr id="3" name="Subtitle 2">
            <a:extLst>
              <a:ext uri="{FF2B5EF4-FFF2-40B4-BE49-F238E27FC236}">
                <a16:creationId xmlns:a16="http://schemas.microsoft.com/office/drawing/2014/main" id="{8E3F7C2B-D946-46E5-B4DE-5E799AE1C95B}"/>
              </a:ext>
            </a:extLst>
          </p:cNvPr>
          <p:cNvSpPr>
            <a:spLocks noGrp="1"/>
          </p:cNvSpPr>
          <p:nvPr>
            <p:ph type="subTitle" idx="1"/>
          </p:nvPr>
        </p:nvSpPr>
        <p:spPr>
          <a:xfrm>
            <a:off x="545693" y="2035356"/>
            <a:ext cx="6205800" cy="1576038"/>
          </a:xfrm>
        </p:spPr>
        <p:txBody>
          <a:bodyPr/>
          <a:lstStyle/>
          <a:p>
            <a:r>
              <a:rPr lang="en-US" dirty="0"/>
              <a:t>Want to Connect ?</a:t>
            </a:r>
          </a:p>
          <a:p>
            <a:endParaRPr lang="en-US" dirty="0"/>
          </a:p>
          <a:p>
            <a:pPr>
              <a:lnSpc>
                <a:spcPct val="150000"/>
              </a:lnSpc>
            </a:pPr>
            <a:r>
              <a:rPr lang="en-US" dirty="0"/>
              <a:t>Twitter Handle: @KingerDhruv</a:t>
            </a:r>
          </a:p>
          <a:p>
            <a:pPr>
              <a:lnSpc>
                <a:spcPct val="150000"/>
              </a:lnSpc>
            </a:pPr>
            <a:r>
              <a:rPr lang="en-US" dirty="0"/>
              <a:t>LinkedIn:  https://linkedin.com/in/dhruv-kinger</a:t>
            </a:r>
            <a:endParaRPr lang="en-US" dirty="0">
              <a:solidFill>
                <a:schemeClr val="tx2"/>
              </a:solidFill>
            </a:endParaRPr>
          </a:p>
          <a:p>
            <a:pPr>
              <a:lnSpc>
                <a:spcPct val="150000"/>
              </a:lnSpc>
            </a:pPr>
            <a:r>
              <a:rPr lang="en-US" dirty="0">
                <a:solidFill>
                  <a:schemeClr val="tx2"/>
                </a:solidFill>
              </a:rPr>
              <a:t>GitHub: https://github.com/DhruvKinger</a:t>
            </a:r>
          </a:p>
          <a:p>
            <a:pPr>
              <a:lnSpc>
                <a:spcPct val="150000"/>
              </a:lnSpc>
            </a:pPr>
            <a:endParaRPr lang="en-US" dirty="0"/>
          </a:p>
          <a:p>
            <a:pPr>
              <a:lnSpc>
                <a:spcPct val="150000"/>
              </a:lnSpc>
            </a:pPr>
            <a:endParaRPr lang="en-IN" dirty="0"/>
          </a:p>
        </p:txBody>
      </p:sp>
    </p:spTree>
    <p:extLst>
      <p:ext uri="{BB962C8B-B14F-4D97-AF65-F5344CB8AC3E}">
        <p14:creationId xmlns:p14="http://schemas.microsoft.com/office/powerpoint/2010/main" val="3174722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612600" y="2068372"/>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br>
              <a:rPr lang="en" dirty="0"/>
            </a:br>
            <a:br>
              <a:rPr lang="en" dirty="0"/>
            </a:br>
            <a:br>
              <a:rPr lang="en" dirty="0"/>
            </a:br>
            <a:br>
              <a:rPr lang="en" dirty="0"/>
            </a:br>
            <a:r>
              <a:rPr lang="en" dirty="0"/>
              <a:t>Project Walkthrough</a:t>
            </a:r>
            <a:br>
              <a:rPr lang="en" dirty="0"/>
            </a:br>
            <a:br>
              <a:rPr lang="en" dirty="0"/>
            </a:br>
            <a:br>
              <a:rPr lang="en" sz="2400" dirty="0"/>
            </a:br>
            <a:br>
              <a:rPr lang="en" dirty="0"/>
            </a:br>
            <a:br>
              <a:rPr lang="en" dirty="0"/>
            </a:br>
            <a:endParaRPr dirty="0"/>
          </a:p>
        </p:txBody>
      </p:sp>
    </p:spTree>
    <p:extLst>
      <p:ext uri="{BB962C8B-B14F-4D97-AF65-F5344CB8AC3E}">
        <p14:creationId xmlns:p14="http://schemas.microsoft.com/office/powerpoint/2010/main" val="2599532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1"/>
          <p:cNvSpPr txBox="1">
            <a:spLocks noGrp="1"/>
          </p:cNvSpPr>
          <p:nvPr>
            <p:ph type="ctrTitle"/>
          </p:nvPr>
        </p:nvSpPr>
        <p:spPr>
          <a:xfrm>
            <a:off x="612600" y="665556"/>
            <a:ext cx="6205800" cy="123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Today’s Agenda</a:t>
            </a:r>
            <a:endParaRPr dirty="0"/>
          </a:p>
        </p:txBody>
      </p:sp>
      <p:sp>
        <p:nvSpPr>
          <p:cNvPr id="319" name="Google Shape;319;p51"/>
          <p:cNvSpPr txBox="1">
            <a:spLocks noGrp="1"/>
          </p:cNvSpPr>
          <p:nvPr>
            <p:ph type="subTitle" idx="1"/>
          </p:nvPr>
        </p:nvSpPr>
        <p:spPr>
          <a:xfrm>
            <a:off x="612600" y="2020308"/>
            <a:ext cx="6205800" cy="1438596"/>
          </a:xfrm>
          <a:prstGeom prst="rect">
            <a:avLst/>
          </a:prstGeom>
        </p:spPr>
        <p:txBody>
          <a:bodyPr spcFirstLastPara="1" wrap="square" lIns="0" tIns="0" rIns="0" bIns="0" anchor="t" anchorCtr="0">
            <a:noAutofit/>
          </a:bodyPr>
          <a:lstStyle/>
          <a:p>
            <a:pPr marL="342900" lvl="0" algn="l" rtl="0">
              <a:lnSpc>
                <a:spcPct val="150000"/>
              </a:lnSpc>
              <a:spcBef>
                <a:spcPts val="0"/>
              </a:spcBef>
              <a:spcAft>
                <a:spcPts val="0"/>
              </a:spcAft>
              <a:buAutoNum type="arabicPeriod"/>
            </a:pPr>
            <a:r>
              <a:rPr lang="en" dirty="0"/>
              <a:t>Project Summary</a:t>
            </a:r>
          </a:p>
          <a:p>
            <a:pPr marL="342900" lvl="0" algn="l" rtl="0">
              <a:lnSpc>
                <a:spcPct val="150000"/>
              </a:lnSpc>
              <a:spcBef>
                <a:spcPts val="0"/>
              </a:spcBef>
              <a:spcAft>
                <a:spcPts val="0"/>
              </a:spcAft>
              <a:buAutoNum type="arabicPeriod"/>
            </a:pPr>
            <a:r>
              <a:rPr lang="en" dirty="0"/>
              <a:t>Expectations</a:t>
            </a:r>
          </a:p>
          <a:p>
            <a:pPr marL="342900" lvl="0" algn="l" rtl="0">
              <a:lnSpc>
                <a:spcPct val="150000"/>
              </a:lnSpc>
              <a:spcBef>
                <a:spcPts val="0"/>
              </a:spcBef>
              <a:spcAft>
                <a:spcPts val="0"/>
              </a:spcAft>
              <a:buAutoNum type="arabicPeriod"/>
            </a:pPr>
            <a:r>
              <a:rPr lang="en" dirty="0"/>
              <a:t>Rubric Points</a:t>
            </a:r>
          </a:p>
          <a:p>
            <a:pPr marL="342900" lvl="0" algn="l" rtl="0">
              <a:lnSpc>
                <a:spcPct val="150000"/>
              </a:lnSpc>
              <a:spcBef>
                <a:spcPts val="0"/>
              </a:spcBef>
              <a:spcAft>
                <a:spcPts val="0"/>
              </a:spcAft>
              <a:buAutoNum type="arabicPeriod"/>
            </a:pPr>
            <a:r>
              <a:rPr lang="en" dirty="0"/>
              <a:t>Governance in Azure</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1"/>
          <p:cNvSpPr txBox="1">
            <a:spLocks noGrp="1"/>
          </p:cNvSpPr>
          <p:nvPr>
            <p:ph type="ctrTitle"/>
          </p:nvPr>
        </p:nvSpPr>
        <p:spPr>
          <a:xfrm>
            <a:off x="442331" y="93857"/>
            <a:ext cx="6376069" cy="896743"/>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t>Project Summary</a:t>
            </a:r>
            <a:endParaRPr sz="4000" dirty="0"/>
          </a:p>
        </p:txBody>
      </p:sp>
      <p:sp>
        <p:nvSpPr>
          <p:cNvPr id="319" name="Google Shape;319;p51"/>
          <p:cNvSpPr txBox="1">
            <a:spLocks noGrp="1"/>
          </p:cNvSpPr>
          <p:nvPr>
            <p:ph type="subTitle" idx="1"/>
          </p:nvPr>
        </p:nvSpPr>
        <p:spPr>
          <a:xfrm>
            <a:off x="442331" y="1094417"/>
            <a:ext cx="8259337" cy="2899733"/>
          </a:xfrm>
          <a:prstGeom prst="rect">
            <a:avLst/>
          </a:prstGeom>
        </p:spPr>
        <p:txBody>
          <a:bodyPr spcFirstLastPara="1" wrap="square" lIns="0" tIns="0" rIns="0" bIns="0" anchor="t" anchorCtr="0">
            <a:noAutofit/>
          </a:bodyPr>
          <a:lstStyle/>
          <a:p>
            <a:pPr marL="0" lvl="0" indent="0" algn="just" rtl="0">
              <a:lnSpc>
                <a:spcPct val="150000"/>
              </a:lnSpc>
              <a:spcBef>
                <a:spcPts val="0"/>
              </a:spcBef>
              <a:spcAft>
                <a:spcPts val="0"/>
              </a:spcAft>
            </a:pPr>
            <a:r>
              <a:rPr lang="en-US" sz="1400" b="1" dirty="0"/>
              <a:t>You are an Azure Cloud Architect for AKMade Enterprises. Your company is a medium-size business with a growing online presence and a desire to utilize the cloud for your IT enterprise. You have been asked to:</a:t>
            </a:r>
          </a:p>
          <a:p>
            <a:pPr marL="285750" lvl="0" indent="-285750" algn="just" rtl="0">
              <a:lnSpc>
                <a:spcPct val="150000"/>
              </a:lnSpc>
              <a:spcBef>
                <a:spcPts val="0"/>
              </a:spcBef>
              <a:spcAft>
                <a:spcPts val="0"/>
              </a:spcAft>
              <a:buFont typeface="Arial" panose="020B0604020202020204" pitchFamily="34" charset="0"/>
              <a:buChar char="•"/>
            </a:pPr>
            <a:r>
              <a:rPr lang="en-US" sz="1400" b="1" dirty="0"/>
              <a:t>Ensure that the current architecture and deployment adhere to security and compliance policies. </a:t>
            </a:r>
          </a:p>
          <a:p>
            <a:pPr marL="285750" lvl="0" indent="-285750" algn="just" rtl="0">
              <a:lnSpc>
                <a:spcPct val="150000"/>
              </a:lnSpc>
              <a:spcBef>
                <a:spcPts val="0"/>
              </a:spcBef>
              <a:spcAft>
                <a:spcPts val="0"/>
              </a:spcAft>
              <a:buFont typeface="Arial" panose="020B0604020202020204" pitchFamily="34" charset="0"/>
              <a:buChar char="•"/>
            </a:pPr>
            <a:r>
              <a:rPr lang="en-US" sz="1400" b="1" dirty="0"/>
              <a:t>Plan with security in mind. </a:t>
            </a:r>
          </a:p>
          <a:p>
            <a:pPr marL="285750" lvl="0" indent="-285750" algn="just" rtl="0">
              <a:lnSpc>
                <a:spcPct val="150000"/>
              </a:lnSpc>
              <a:spcBef>
                <a:spcPts val="0"/>
              </a:spcBef>
              <a:spcAft>
                <a:spcPts val="0"/>
              </a:spcAft>
              <a:buFont typeface="Arial" panose="020B0604020202020204" pitchFamily="34" charset="0"/>
              <a:buChar char="•"/>
            </a:pPr>
            <a:r>
              <a:rPr lang="en-US" sz="1400" b="1" dirty="0"/>
              <a:t>Plan and implement remediation where possible.</a:t>
            </a:r>
          </a:p>
          <a:p>
            <a:pPr marL="285750" lvl="0" indent="-285750" algn="just" rtl="0">
              <a:lnSpc>
                <a:spcPct val="150000"/>
              </a:lnSpc>
              <a:spcBef>
                <a:spcPts val="0"/>
              </a:spcBef>
              <a:spcAft>
                <a:spcPts val="0"/>
              </a:spcAft>
              <a:buFont typeface="Arial" panose="020B0604020202020204" pitchFamily="34" charset="0"/>
              <a:buChar char="•"/>
            </a:pPr>
            <a:r>
              <a:rPr lang="en-US" sz="1400" b="1" dirty="0"/>
              <a:t>Plan user roles according to least privilege.</a:t>
            </a:r>
            <a:endParaRPr sz="1400" dirty="0"/>
          </a:p>
        </p:txBody>
      </p:sp>
    </p:spTree>
    <p:extLst>
      <p:ext uri="{BB962C8B-B14F-4D97-AF65-F5344CB8AC3E}">
        <p14:creationId xmlns:p14="http://schemas.microsoft.com/office/powerpoint/2010/main" val="3487800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A20B542B-70D1-7825-C79C-79F50F7C6D44}"/>
              </a:ext>
            </a:extLst>
          </p:cNvPr>
          <p:cNvPicPr>
            <a:picLocks noChangeAspect="1"/>
          </p:cNvPicPr>
          <p:nvPr/>
        </p:nvPicPr>
        <p:blipFill>
          <a:blip r:embed="rId2"/>
          <a:stretch>
            <a:fillRect/>
          </a:stretch>
        </p:blipFill>
        <p:spPr>
          <a:xfrm>
            <a:off x="2836600" y="257810"/>
            <a:ext cx="6231462" cy="4627880"/>
          </a:xfrm>
          <a:prstGeom prst="rect">
            <a:avLst/>
          </a:prstGeom>
        </p:spPr>
      </p:pic>
    </p:spTree>
    <p:extLst>
      <p:ext uri="{BB962C8B-B14F-4D97-AF65-F5344CB8AC3E}">
        <p14:creationId xmlns:p14="http://schemas.microsoft.com/office/powerpoint/2010/main" val="519637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 application&#10;&#10;Description automatically generated">
            <a:extLst>
              <a:ext uri="{FF2B5EF4-FFF2-40B4-BE49-F238E27FC236}">
                <a16:creationId xmlns:a16="http://schemas.microsoft.com/office/drawing/2014/main" id="{629271FA-FE64-0EB4-BC2F-697E0CDC473A}"/>
              </a:ext>
            </a:extLst>
          </p:cNvPr>
          <p:cNvPicPr>
            <a:picLocks noChangeAspect="1"/>
          </p:cNvPicPr>
          <p:nvPr/>
        </p:nvPicPr>
        <p:blipFill>
          <a:blip r:embed="rId2"/>
          <a:stretch>
            <a:fillRect/>
          </a:stretch>
        </p:blipFill>
        <p:spPr>
          <a:xfrm>
            <a:off x="3019319" y="243955"/>
            <a:ext cx="5838931" cy="4655590"/>
          </a:xfrm>
          <a:prstGeom prst="rect">
            <a:avLst/>
          </a:prstGeom>
        </p:spPr>
      </p:pic>
      <p:sp>
        <p:nvSpPr>
          <p:cNvPr id="9" name="TextBox 8">
            <a:extLst>
              <a:ext uri="{FF2B5EF4-FFF2-40B4-BE49-F238E27FC236}">
                <a16:creationId xmlns:a16="http://schemas.microsoft.com/office/drawing/2014/main" id="{1D5C7285-14DA-8630-755B-4057529CDF44}"/>
              </a:ext>
            </a:extLst>
          </p:cNvPr>
          <p:cNvSpPr txBox="1"/>
          <p:nvPr/>
        </p:nvSpPr>
        <p:spPr>
          <a:xfrm>
            <a:off x="684407" y="2171640"/>
            <a:ext cx="1880839" cy="400110"/>
          </a:xfrm>
          <a:prstGeom prst="rect">
            <a:avLst/>
          </a:prstGeom>
          <a:noFill/>
        </p:spPr>
        <p:txBody>
          <a:bodyPr wrap="square" rtlCol="0">
            <a:spAutoFit/>
          </a:bodyPr>
          <a:lstStyle/>
          <a:p>
            <a:r>
              <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Expectations</a:t>
            </a:r>
          </a:p>
        </p:txBody>
      </p:sp>
    </p:spTree>
    <p:extLst>
      <p:ext uri="{BB962C8B-B14F-4D97-AF65-F5344CB8AC3E}">
        <p14:creationId xmlns:p14="http://schemas.microsoft.com/office/powerpoint/2010/main" val="3088022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letter, email&#10;&#10;Description automatically generated">
            <a:extLst>
              <a:ext uri="{FF2B5EF4-FFF2-40B4-BE49-F238E27FC236}">
                <a16:creationId xmlns:a16="http://schemas.microsoft.com/office/drawing/2014/main" id="{B395D8FF-A243-1E4E-F352-83AFC57C29D0}"/>
              </a:ext>
            </a:extLst>
          </p:cNvPr>
          <p:cNvPicPr>
            <a:picLocks noChangeAspect="1"/>
          </p:cNvPicPr>
          <p:nvPr/>
        </p:nvPicPr>
        <p:blipFill>
          <a:blip r:embed="rId2"/>
          <a:stretch>
            <a:fillRect/>
          </a:stretch>
        </p:blipFill>
        <p:spPr>
          <a:xfrm>
            <a:off x="2463800" y="163304"/>
            <a:ext cx="6515100" cy="3889792"/>
          </a:xfrm>
          <a:prstGeom prst="rect">
            <a:avLst/>
          </a:prstGeom>
        </p:spPr>
      </p:pic>
      <p:sp>
        <p:nvSpPr>
          <p:cNvPr id="5" name="TextBox 4">
            <a:extLst>
              <a:ext uri="{FF2B5EF4-FFF2-40B4-BE49-F238E27FC236}">
                <a16:creationId xmlns:a16="http://schemas.microsoft.com/office/drawing/2014/main" id="{8FC2CF11-9A35-C892-FBEE-CF1AF29E0E6B}"/>
              </a:ext>
            </a:extLst>
          </p:cNvPr>
          <p:cNvSpPr txBox="1"/>
          <p:nvPr/>
        </p:nvSpPr>
        <p:spPr>
          <a:xfrm>
            <a:off x="424057" y="1765240"/>
            <a:ext cx="1880839" cy="400110"/>
          </a:xfrm>
          <a:prstGeom prst="rect">
            <a:avLst/>
          </a:prstGeom>
          <a:noFill/>
        </p:spPr>
        <p:txBody>
          <a:bodyPr wrap="square" rtlCol="0">
            <a:spAutoFit/>
          </a:bodyPr>
          <a:lstStyle/>
          <a:p>
            <a:r>
              <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Expectations</a:t>
            </a:r>
          </a:p>
        </p:txBody>
      </p:sp>
    </p:spTree>
    <p:extLst>
      <p:ext uri="{BB962C8B-B14F-4D97-AF65-F5344CB8AC3E}">
        <p14:creationId xmlns:p14="http://schemas.microsoft.com/office/powerpoint/2010/main" val="3279269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C2CF11-9A35-C892-FBEE-CF1AF29E0E6B}"/>
              </a:ext>
            </a:extLst>
          </p:cNvPr>
          <p:cNvSpPr txBox="1"/>
          <p:nvPr/>
        </p:nvSpPr>
        <p:spPr>
          <a:xfrm>
            <a:off x="138430" y="1765240"/>
            <a:ext cx="1880839" cy="400110"/>
          </a:xfrm>
          <a:prstGeom prst="rect">
            <a:avLst/>
          </a:prstGeom>
          <a:noFill/>
        </p:spPr>
        <p:txBody>
          <a:bodyPr wrap="square" rtlCol="0">
            <a:spAutoFit/>
          </a:bodyPr>
          <a:lstStyle/>
          <a:p>
            <a:r>
              <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Expectations</a:t>
            </a:r>
          </a:p>
        </p:txBody>
      </p:sp>
      <p:pic>
        <p:nvPicPr>
          <p:cNvPr id="4" name="Picture 3" descr="Graphical user interface, text, application, email&#10;&#10;Description automatically generated">
            <a:extLst>
              <a:ext uri="{FF2B5EF4-FFF2-40B4-BE49-F238E27FC236}">
                <a16:creationId xmlns:a16="http://schemas.microsoft.com/office/drawing/2014/main" id="{51F4D0BD-B90D-540E-E933-BC0CFB2955BC}"/>
              </a:ext>
            </a:extLst>
          </p:cNvPr>
          <p:cNvPicPr>
            <a:picLocks noChangeAspect="1"/>
          </p:cNvPicPr>
          <p:nvPr/>
        </p:nvPicPr>
        <p:blipFill>
          <a:blip r:embed="rId2"/>
          <a:stretch>
            <a:fillRect/>
          </a:stretch>
        </p:blipFill>
        <p:spPr>
          <a:xfrm>
            <a:off x="2019269" y="768350"/>
            <a:ext cx="6913806" cy="3019425"/>
          </a:xfrm>
          <a:prstGeom prst="rect">
            <a:avLst/>
          </a:prstGeom>
        </p:spPr>
      </p:pic>
    </p:spTree>
    <p:extLst>
      <p:ext uri="{BB962C8B-B14F-4D97-AF65-F5344CB8AC3E}">
        <p14:creationId xmlns:p14="http://schemas.microsoft.com/office/powerpoint/2010/main" val="1580505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456926" y="125370"/>
            <a:ext cx="4558420" cy="477880"/>
          </a:xfrm>
        </p:spPr>
        <p:txBody>
          <a:bodyPr/>
          <a:lstStyle/>
          <a:p>
            <a:r>
              <a:rPr lang="en-IN" sz="2800" dirty="0"/>
              <a:t>Rubric Points</a:t>
            </a:r>
          </a:p>
        </p:txBody>
      </p:sp>
      <p:pic>
        <p:nvPicPr>
          <p:cNvPr id="5" name="Picture 4" descr="Graphical user interface, text, application&#10;&#10;Description automatically generated">
            <a:extLst>
              <a:ext uri="{FF2B5EF4-FFF2-40B4-BE49-F238E27FC236}">
                <a16:creationId xmlns:a16="http://schemas.microsoft.com/office/drawing/2014/main" id="{091F0307-0A10-9DBD-FBB6-133DE7CF2CE4}"/>
              </a:ext>
            </a:extLst>
          </p:cNvPr>
          <p:cNvPicPr>
            <a:picLocks noChangeAspect="1"/>
          </p:cNvPicPr>
          <p:nvPr/>
        </p:nvPicPr>
        <p:blipFill>
          <a:blip r:embed="rId2"/>
          <a:stretch>
            <a:fillRect/>
          </a:stretch>
        </p:blipFill>
        <p:spPr>
          <a:xfrm>
            <a:off x="558800" y="670870"/>
            <a:ext cx="7496174" cy="3241588"/>
          </a:xfrm>
          <a:prstGeom prst="rect">
            <a:avLst/>
          </a:prstGeom>
        </p:spPr>
      </p:pic>
    </p:spTree>
    <p:extLst>
      <p:ext uri="{BB962C8B-B14F-4D97-AF65-F5344CB8AC3E}">
        <p14:creationId xmlns:p14="http://schemas.microsoft.com/office/powerpoint/2010/main" val="2413725282"/>
      </p:ext>
    </p:extLst>
  </p:cSld>
  <p:clrMapOvr>
    <a:masterClrMapping/>
  </p:clrMapOvr>
</p:sld>
</file>

<file path=ppt/theme/theme1.xml><?xml version="1.0" encoding="utf-8"?>
<a:theme xmlns:a="http://schemas.openxmlformats.org/drawingml/2006/main" name="Udacity Rebrand">
  <a:themeElements>
    <a:clrScheme name="Simple Light">
      <a:dk1>
        <a:srgbClr val="0B0B0B"/>
      </a:dk1>
      <a:lt1>
        <a:srgbClr val="FFFFFF"/>
      </a:lt1>
      <a:dk2>
        <a:srgbClr val="171A53"/>
      </a:dk2>
      <a:lt2>
        <a:srgbClr val="F0F0F0"/>
      </a:lt2>
      <a:accent1>
        <a:srgbClr val="2015FF"/>
      </a:accent1>
      <a:accent2>
        <a:srgbClr val="00C5A1"/>
      </a:accent2>
      <a:accent3>
        <a:srgbClr val="DBE2E8"/>
      </a:accent3>
      <a:accent4>
        <a:srgbClr val="BDEA09"/>
      </a:accent4>
      <a:accent5>
        <a:srgbClr val="3F7DFF"/>
      </a:accent5>
      <a:accent6>
        <a:srgbClr val="9E62FF"/>
      </a:accent6>
      <a:hlink>
        <a:srgbClr val="2015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693</TotalTime>
  <Words>681</Words>
  <Application>Microsoft Office PowerPoint</Application>
  <PresentationFormat>On-screen Show (16:9)</PresentationFormat>
  <Paragraphs>63</Paragraphs>
  <Slides>19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Open Sans</vt:lpstr>
      <vt:lpstr>Open Sans SemiBold</vt:lpstr>
      <vt:lpstr>Open Sans Light</vt:lpstr>
      <vt:lpstr>Arial</vt:lpstr>
      <vt:lpstr>Udacity Rebrand</vt:lpstr>
      <vt:lpstr>Cloud Architect Nanodegree Program</vt:lpstr>
      <vt:lpstr>    Project Walkthrough     </vt:lpstr>
      <vt:lpstr>Today’s Agenda</vt:lpstr>
      <vt:lpstr>Project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 of Moving to Azure</vt:lpstr>
      <vt:lpstr>Let’s discuss</vt:lpstr>
      <vt:lpstr>Governance in Microsoft Azure</vt:lpstr>
      <vt:lpstr>Why to implement governance on Azure? </vt:lpstr>
      <vt:lpstr>Additional Resources</vt:lpstr>
      <vt:lpstr>🙏 Thanks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Architect Nanodegree Program.</dc:title>
  <cp:lastModifiedBy>Dhruv Kinger</cp:lastModifiedBy>
  <cp:revision>86</cp:revision>
  <dcterms:modified xsi:type="dcterms:W3CDTF">2022-09-05T19:51:38Z</dcterms:modified>
</cp:coreProperties>
</file>